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Quicksand Bold" charset="1" panose="00000800000000000000"/>
      <p:regular r:id="rId46"/>
    </p:embeddedFont>
    <p:embeddedFont>
      <p:font typeface="JetBrains Mono Bold" charset="1" panose="02010809030102050004"/>
      <p:regular r:id="rId47"/>
    </p:embeddedFont>
    <p:embeddedFont>
      <p:font typeface="JetBrains Mono" charset="1" panose="02010509020102050004"/>
      <p:regular r:id="rId48"/>
    </p:embeddedFont>
    <p:embeddedFont>
      <p:font typeface="Abril Fatface" charset="1" panose="02000503000000020003"/>
      <p:regular r:id="rId49"/>
    </p:embeddedFont>
    <p:embeddedFont>
      <p:font typeface="Quicksand" charset="1" panose="000005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png" Type="http://schemas.openxmlformats.org/officeDocument/2006/relationships/image"/><Relationship Id="rId2" Target="../media/image5.png" Type="http://schemas.openxmlformats.org/officeDocument/2006/relationships/image"/><Relationship Id="rId3" Target="../media/image6.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5.png" Type="http://schemas.openxmlformats.org/officeDocument/2006/relationships/image"/><Relationship Id="rId5" Target="../media/image5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2" Target="../media/image4.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668876">
            <a:off x="-1117735" y="-2621756"/>
            <a:ext cx="6539528" cy="5243512"/>
          </a:xfrm>
          <a:custGeom>
            <a:avLst/>
            <a:gdLst/>
            <a:ahLst/>
            <a:cxnLst/>
            <a:rect r="r" b="b" t="t" l="l"/>
            <a:pathLst>
              <a:path h="5243512" w="6539528">
                <a:moveTo>
                  <a:pt x="0" y="0"/>
                </a:moveTo>
                <a:lnTo>
                  <a:pt x="6539528" y="0"/>
                </a:lnTo>
                <a:lnTo>
                  <a:pt x="6539528" y="5243512"/>
                </a:lnTo>
                <a:lnTo>
                  <a:pt x="0" y="524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8876">
            <a:off x="14416547" y="7172194"/>
            <a:ext cx="6539528" cy="5243512"/>
          </a:xfrm>
          <a:custGeom>
            <a:avLst/>
            <a:gdLst/>
            <a:ahLst/>
            <a:cxnLst/>
            <a:rect r="r" b="b" t="t" l="l"/>
            <a:pathLst>
              <a:path h="5243512" w="6539528">
                <a:moveTo>
                  <a:pt x="0" y="0"/>
                </a:moveTo>
                <a:lnTo>
                  <a:pt x="6539527" y="0"/>
                </a:lnTo>
                <a:lnTo>
                  <a:pt x="6539527" y="5243512"/>
                </a:lnTo>
                <a:lnTo>
                  <a:pt x="0" y="524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430126" y="1609935"/>
            <a:ext cx="3427749" cy="3189074"/>
          </a:xfrm>
          <a:custGeom>
            <a:avLst/>
            <a:gdLst/>
            <a:ahLst/>
            <a:cxnLst/>
            <a:rect r="r" b="b" t="t" l="l"/>
            <a:pathLst>
              <a:path h="3189074" w="3427749">
                <a:moveTo>
                  <a:pt x="0" y="0"/>
                </a:moveTo>
                <a:lnTo>
                  <a:pt x="3427748" y="0"/>
                </a:lnTo>
                <a:lnTo>
                  <a:pt x="3427748" y="3189074"/>
                </a:lnTo>
                <a:lnTo>
                  <a:pt x="0" y="3189074"/>
                </a:lnTo>
                <a:lnTo>
                  <a:pt x="0" y="0"/>
                </a:lnTo>
                <a:close/>
              </a:path>
            </a:pathLst>
          </a:custGeom>
          <a:blipFill>
            <a:blip r:embed="rId4"/>
            <a:stretch>
              <a:fillRect l="-4669" t="0" r="-11672" b="-23555"/>
            </a:stretch>
          </a:blipFill>
        </p:spPr>
      </p:sp>
      <p:sp>
        <p:nvSpPr>
          <p:cNvPr name="Freeform 5" id="5"/>
          <p:cNvSpPr/>
          <p:nvPr/>
        </p:nvSpPr>
        <p:spPr>
          <a:xfrm flipH="false" flipV="false" rot="0">
            <a:off x="11025528" y="0"/>
            <a:ext cx="7262472" cy="7262472"/>
          </a:xfrm>
          <a:custGeom>
            <a:avLst/>
            <a:gdLst/>
            <a:ahLst/>
            <a:cxnLst/>
            <a:rect r="r" b="b" t="t" l="l"/>
            <a:pathLst>
              <a:path h="7262472" w="7262472">
                <a:moveTo>
                  <a:pt x="0" y="0"/>
                </a:moveTo>
                <a:lnTo>
                  <a:pt x="7262472" y="0"/>
                </a:lnTo>
                <a:lnTo>
                  <a:pt x="7262472" y="7262472"/>
                </a:lnTo>
                <a:lnTo>
                  <a:pt x="0" y="7262472"/>
                </a:lnTo>
                <a:lnTo>
                  <a:pt x="0" y="0"/>
                </a:lnTo>
                <a:close/>
              </a:path>
            </a:pathLst>
          </a:custGeom>
          <a:blipFill>
            <a:blip r:embed="rId5"/>
            <a:stretch>
              <a:fillRect l="0" t="0" r="0" b="0"/>
            </a:stretch>
          </a:blipFill>
        </p:spPr>
      </p:sp>
      <p:sp>
        <p:nvSpPr>
          <p:cNvPr name="TextBox 6" id="6"/>
          <p:cNvSpPr txBox="true"/>
          <p:nvPr/>
        </p:nvSpPr>
        <p:spPr>
          <a:xfrm rot="0">
            <a:off x="4675372" y="6618052"/>
            <a:ext cx="8937256" cy="1317415"/>
          </a:xfrm>
          <a:prstGeom prst="rect">
            <a:avLst/>
          </a:prstGeom>
        </p:spPr>
        <p:txBody>
          <a:bodyPr anchor="t" rtlCol="false" tIns="0" lIns="0" bIns="0" rIns="0">
            <a:spAutoFit/>
          </a:bodyPr>
          <a:lstStyle/>
          <a:p>
            <a:pPr algn="ctr">
              <a:lnSpc>
                <a:spcPts val="3431"/>
              </a:lnSpc>
            </a:pPr>
            <a:r>
              <a:rPr lang="en-US" b="true" sz="3148">
                <a:solidFill>
                  <a:srgbClr val="ED217C"/>
                </a:solidFill>
                <a:latin typeface="Quicksand Bold"/>
                <a:ea typeface="Quicksand Bold"/>
                <a:cs typeface="Quicksand Bold"/>
                <a:sym typeface="Quicksand Bold"/>
              </a:rPr>
              <a:t>Monitoramento de Etileno e Luminosidade para Gestão do Desenvolvimento de Orquídeas Ornamentais em Estufas</a:t>
            </a:r>
          </a:p>
        </p:txBody>
      </p:sp>
      <p:sp>
        <p:nvSpPr>
          <p:cNvPr name="TextBox 7" id="7"/>
          <p:cNvSpPr txBox="true"/>
          <p:nvPr/>
        </p:nvSpPr>
        <p:spPr>
          <a:xfrm rot="0">
            <a:off x="3909120" y="4805100"/>
            <a:ext cx="10469761" cy="1573795"/>
          </a:xfrm>
          <a:prstGeom prst="rect">
            <a:avLst/>
          </a:prstGeom>
        </p:spPr>
        <p:txBody>
          <a:bodyPr anchor="t" rtlCol="false" tIns="0" lIns="0" bIns="0" rIns="0">
            <a:spAutoFit/>
          </a:bodyPr>
          <a:lstStyle/>
          <a:p>
            <a:pPr algn="ctr">
              <a:lnSpc>
                <a:spcPts val="12366"/>
              </a:lnSpc>
              <a:spcBef>
                <a:spcPct val="0"/>
              </a:spcBef>
            </a:pPr>
            <a:r>
              <a:rPr lang="en-US" b="true" sz="10569">
                <a:solidFill>
                  <a:srgbClr val="B81476"/>
                </a:solidFill>
                <a:latin typeface="JetBrains Mono Bold"/>
                <a:ea typeface="JetBrains Mono Bold"/>
                <a:cs typeface="JetBrains Mono Bold"/>
                <a:sym typeface="JetBrains Mono Bold"/>
              </a:rPr>
              <a:t>ORCHIS </a:t>
            </a:r>
            <a:r>
              <a:rPr lang="en-US" sz="10569">
                <a:solidFill>
                  <a:srgbClr val="B81476"/>
                </a:solidFill>
                <a:latin typeface="JetBrains Mono"/>
                <a:ea typeface="JetBrains Mono"/>
                <a:cs typeface="JetBrains Mono"/>
                <a:sym typeface="JetBrains Mono"/>
              </a:rPr>
              <a:t>SYSTEM</a:t>
            </a:r>
          </a:p>
        </p:txBody>
      </p:sp>
      <p:grpSp>
        <p:nvGrpSpPr>
          <p:cNvPr name="Group 8" id="8"/>
          <p:cNvGrpSpPr/>
          <p:nvPr/>
        </p:nvGrpSpPr>
        <p:grpSpPr>
          <a:xfrm rot="0">
            <a:off x="2184440" y="7296740"/>
            <a:ext cx="1061466" cy="10614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1476"/>
            </a:solidFill>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grpSp>
        <p:nvGrpSpPr>
          <p:cNvPr name="Group 11" id="11"/>
          <p:cNvGrpSpPr/>
          <p:nvPr/>
        </p:nvGrpSpPr>
        <p:grpSpPr>
          <a:xfrm rot="0">
            <a:off x="1528214" y="8358206"/>
            <a:ext cx="623815" cy="62381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1476"/>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grpSp>
        <p:nvGrpSpPr>
          <p:cNvPr name="Group 14" id="14"/>
          <p:cNvGrpSpPr/>
          <p:nvPr/>
        </p:nvGrpSpPr>
        <p:grpSpPr>
          <a:xfrm rot="0">
            <a:off x="778656" y="6378895"/>
            <a:ext cx="1405785" cy="140578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1476"/>
            </a:solidFill>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054880" y="1779877"/>
            <a:ext cx="12200766" cy="7855085"/>
            <a:chOff x="0" y="0"/>
            <a:chExt cx="16267688" cy="10473446"/>
          </a:xfrm>
        </p:grpSpPr>
        <p:grpSp>
          <p:nvGrpSpPr>
            <p:cNvPr name="Group 5" id="5"/>
            <p:cNvGrpSpPr/>
            <p:nvPr/>
          </p:nvGrpSpPr>
          <p:grpSpPr>
            <a:xfrm rot="0">
              <a:off x="0" y="0"/>
              <a:ext cx="16267688" cy="10473446"/>
              <a:chOff x="0" y="0"/>
              <a:chExt cx="3213371" cy="2068829"/>
            </a:xfrm>
          </p:grpSpPr>
          <p:sp>
            <p:nvSpPr>
              <p:cNvPr name="Freeform 6" id="6"/>
              <p:cNvSpPr/>
              <p:nvPr/>
            </p:nvSpPr>
            <p:spPr>
              <a:xfrm flipH="false" flipV="false" rot="0">
                <a:off x="0" y="0"/>
                <a:ext cx="3213371" cy="2068829"/>
              </a:xfrm>
              <a:custGeom>
                <a:avLst/>
                <a:gdLst/>
                <a:ahLst/>
                <a:cxnLst/>
                <a:rect r="r" b="b" t="t" l="l"/>
                <a:pathLst>
                  <a:path h="2068829" w="3213371">
                    <a:moveTo>
                      <a:pt x="0" y="0"/>
                    </a:moveTo>
                    <a:lnTo>
                      <a:pt x="3213371" y="0"/>
                    </a:lnTo>
                    <a:lnTo>
                      <a:pt x="3213371" y="2068829"/>
                    </a:lnTo>
                    <a:lnTo>
                      <a:pt x="0" y="2068829"/>
                    </a:lnTo>
                    <a:close/>
                  </a:path>
                </a:pathLst>
              </a:custGeom>
              <a:solidFill>
                <a:srgbClr val="B81476"/>
              </a:solidFill>
            </p:spPr>
          </p:sp>
          <p:sp>
            <p:nvSpPr>
              <p:cNvPr name="TextBox 7" id="7"/>
              <p:cNvSpPr txBox="true"/>
              <p:nvPr/>
            </p:nvSpPr>
            <p:spPr>
              <a:xfrm>
                <a:off x="0" y="0"/>
                <a:ext cx="3213371" cy="2068829"/>
              </a:xfrm>
              <a:prstGeom prst="rect">
                <a:avLst/>
              </a:prstGeom>
            </p:spPr>
            <p:txBody>
              <a:bodyPr anchor="ctr" rtlCol="false" tIns="50800" lIns="50800" bIns="50800" rIns="50800"/>
              <a:lstStyle/>
              <a:p>
                <a:pPr algn="ctr">
                  <a:lnSpc>
                    <a:spcPts val="2924"/>
                  </a:lnSpc>
                </a:pPr>
              </a:p>
            </p:txBody>
          </p:sp>
        </p:grpSp>
        <p:sp>
          <p:nvSpPr>
            <p:cNvPr name="Freeform 8" id="8"/>
            <p:cNvSpPr/>
            <p:nvPr/>
          </p:nvSpPr>
          <p:spPr>
            <a:xfrm flipH="false" flipV="false" rot="0">
              <a:off x="538064" y="410307"/>
              <a:ext cx="15239544" cy="8648441"/>
            </a:xfrm>
            <a:custGeom>
              <a:avLst/>
              <a:gdLst/>
              <a:ahLst/>
              <a:cxnLst/>
              <a:rect r="r" b="b" t="t" l="l"/>
              <a:pathLst>
                <a:path h="8648441" w="15239544">
                  <a:moveTo>
                    <a:pt x="0" y="0"/>
                  </a:moveTo>
                  <a:lnTo>
                    <a:pt x="15239544" y="0"/>
                  </a:lnTo>
                  <a:lnTo>
                    <a:pt x="15239544" y="8648441"/>
                  </a:lnTo>
                  <a:lnTo>
                    <a:pt x="0" y="8648441"/>
                  </a:lnTo>
                  <a:lnTo>
                    <a:pt x="0" y="0"/>
                  </a:lnTo>
                  <a:close/>
                </a:path>
              </a:pathLst>
            </a:custGeom>
            <a:blipFill>
              <a:blip r:embed="rId4"/>
              <a:stretch>
                <a:fillRect l="0" t="0" r="0" b="0"/>
              </a:stretch>
            </a:blipFill>
          </p:spPr>
        </p:sp>
      </p:grpSp>
      <p:grpSp>
        <p:nvGrpSpPr>
          <p:cNvPr name="Group 9" id="9"/>
          <p:cNvGrpSpPr/>
          <p:nvPr/>
        </p:nvGrpSpPr>
        <p:grpSpPr>
          <a:xfrm rot="0">
            <a:off x="3458428" y="8207825"/>
            <a:ext cx="11429658" cy="1050475"/>
            <a:chOff x="0" y="0"/>
            <a:chExt cx="3010280" cy="276668"/>
          </a:xfrm>
        </p:grpSpPr>
        <p:sp>
          <p:nvSpPr>
            <p:cNvPr name="Freeform 10" id="10"/>
            <p:cNvSpPr/>
            <p:nvPr/>
          </p:nvSpPr>
          <p:spPr>
            <a:xfrm flipH="false" flipV="false" rot="0">
              <a:off x="0" y="0"/>
              <a:ext cx="3010280" cy="276668"/>
            </a:xfrm>
            <a:custGeom>
              <a:avLst/>
              <a:gdLst/>
              <a:ahLst/>
              <a:cxnLst/>
              <a:rect r="r" b="b" t="t" l="l"/>
              <a:pathLst>
                <a:path h="276668" w="3010280">
                  <a:moveTo>
                    <a:pt x="0" y="0"/>
                  </a:moveTo>
                  <a:lnTo>
                    <a:pt x="3010280" y="0"/>
                  </a:lnTo>
                  <a:lnTo>
                    <a:pt x="3010280" y="276668"/>
                  </a:lnTo>
                  <a:lnTo>
                    <a:pt x="0" y="276668"/>
                  </a:lnTo>
                  <a:close/>
                </a:path>
              </a:pathLst>
            </a:custGeom>
            <a:solidFill>
              <a:srgbClr val="EEEEF0"/>
            </a:solidFill>
          </p:spPr>
        </p:sp>
        <p:sp>
          <p:nvSpPr>
            <p:cNvPr name="TextBox 11" id="11"/>
            <p:cNvSpPr txBox="true"/>
            <p:nvPr/>
          </p:nvSpPr>
          <p:spPr>
            <a:xfrm>
              <a:off x="0" y="0"/>
              <a:ext cx="3010280" cy="276668"/>
            </a:xfrm>
            <a:prstGeom prst="rect">
              <a:avLst/>
            </a:prstGeom>
          </p:spPr>
          <p:txBody>
            <a:bodyPr anchor="ctr" rtlCol="false" tIns="50800" lIns="50800" bIns="50800" rIns="50800"/>
            <a:lstStyle/>
            <a:p>
              <a:pPr algn="ctr">
                <a:lnSpc>
                  <a:spcPts val="2924"/>
                </a:lnSpc>
              </a:pPr>
            </a:p>
          </p:txBody>
        </p:sp>
      </p:grpSp>
      <p:sp>
        <p:nvSpPr>
          <p:cNvPr name="TextBox 12" id="12"/>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Home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709766" y="1782757"/>
            <a:ext cx="12783102" cy="7788553"/>
            <a:chOff x="0" y="0"/>
            <a:chExt cx="17044136" cy="10384738"/>
          </a:xfrm>
        </p:grpSpPr>
        <p:grpSp>
          <p:nvGrpSpPr>
            <p:cNvPr name="Group 5" id="5"/>
            <p:cNvGrpSpPr/>
            <p:nvPr/>
          </p:nvGrpSpPr>
          <p:grpSpPr>
            <a:xfrm rot="0">
              <a:off x="0" y="0"/>
              <a:ext cx="17044136" cy="10384738"/>
              <a:chOff x="0" y="0"/>
              <a:chExt cx="3366743" cy="2051306"/>
            </a:xfrm>
          </p:grpSpPr>
          <p:sp>
            <p:nvSpPr>
              <p:cNvPr name="Freeform 6" id="6"/>
              <p:cNvSpPr/>
              <p:nvPr/>
            </p:nvSpPr>
            <p:spPr>
              <a:xfrm flipH="false" flipV="false" rot="0">
                <a:off x="0" y="0"/>
                <a:ext cx="3366743" cy="2051306"/>
              </a:xfrm>
              <a:custGeom>
                <a:avLst/>
                <a:gdLst/>
                <a:ahLst/>
                <a:cxnLst/>
                <a:rect r="r" b="b" t="t" l="l"/>
                <a:pathLst>
                  <a:path h="2051306" w="3366743">
                    <a:moveTo>
                      <a:pt x="0" y="0"/>
                    </a:moveTo>
                    <a:lnTo>
                      <a:pt x="3366743" y="0"/>
                    </a:lnTo>
                    <a:lnTo>
                      <a:pt x="3366743" y="2051306"/>
                    </a:lnTo>
                    <a:lnTo>
                      <a:pt x="0" y="2051306"/>
                    </a:lnTo>
                    <a:close/>
                  </a:path>
                </a:pathLst>
              </a:custGeom>
              <a:solidFill>
                <a:srgbClr val="ED217C"/>
              </a:solidFill>
            </p:spPr>
          </p:sp>
          <p:sp>
            <p:nvSpPr>
              <p:cNvPr name="TextBox 7" id="7"/>
              <p:cNvSpPr txBox="true"/>
              <p:nvPr/>
            </p:nvSpPr>
            <p:spPr>
              <a:xfrm>
                <a:off x="0" y="0"/>
                <a:ext cx="3366743" cy="2051306"/>
              </a:xfrm>
              <a:prstGeom prst="rect">
                <a:avLst/>
              </a:prstGeom>
            </p:spPr>
            <p:txBody>
              <a:bodyPr anchor="ctr" rtlCol="false" tIns="50800" lIns="50800" bIns="50800" rIns="50800"/>
              <a:lstStyle/>
              <a:p>
                <a:pPr algn="ctr">
                  <a:lnSpc>
                    <a:spcPts val="2924"/>
                  </a:lnSpc>
                </a:pPr>
              </a:p>
            </p:txBody>
          </p:sp>
        </p:grpSp>
        <p:grpSp>
          <p:nvGrpSpPr>
            <p:cNvPr name="Group 8" id="8"/>
            <p:cNvGrpSpPr/>
            <p:nvPr/>
          </p:nvGrpSpPr>
          <p:grpSpPr>
            <a:xfrm rot="0">
              <a:off x="379407" y="379407"/>
              <a:ext cx="16209441" cy="9587984"/>
              <a:chOff x="0" y="0"/>
              <a:chExt cx="3201865" cy="1893923"/>
            </a:xfrm>
          </p:grpSpPr>
          <p:sp>
            <p:nvSpPr>
              <p:cNvPr name="Freeform 9" id="9"/>
              <p:cNvSpPr/>
              <p:nvPr/>
            </p:nvSpPr>
            <p:spPr>
              <a:xfrm flipH="false" flipV="false" rot="0">
                <a:off x="0" y="0"/>
                <a:ext cx="3201865" cy="1893923"/>
              </a:xfrm>
              <a:custGeom>
                <a:avLst/>
                <a:gdLst/>
                <a:ahLst/>
                <a:cxnLst/>
                <a:rect r="r" b="b" t="t" l="l"/>
                <a:pathLst>
                  <a:path h="1893923" w="3201865">
                    <a:moveTo>
                      <a:pt x="0" y="0"/>
                    </a:moveTo>
                    <a:lnTo>
                      <a:pt x="3201865" y="0"/>
                    </a:lnTo>
                    <a:lnTo>
                      <a:pt x="3201865" y="1893923"/>
                    </a:lnTo>
                    <a:lnTo>
                      <a:pt x="0" y="1893923"/>
                    </a:lnTo>
                    <a:close/>
                  </a:path>
                </a:pathLst>
              </a:custGeom>
              <a:solidFill>
                <a:srgbClr val="EEEEF0"/>
              </a:solidFill>
            </p:spPr>
          </p:sp>
          <p:sp>
            <p:nvSpPr>
              <p:cNvPr name="TextBox 10" id="10"/>
              <p:cNvSpPr txBox="true"/>
              <p:nvPr/>
            </p:nvSpPr>
            <p:spPr>
              <a:xfrm>
                <a:off x="0" y="0"/>
                <a:ext cx="3201865" cy="1893923"/>
              </a:xfrm>
              <a:prstGeom prst="rect">
                <a:avLst/>
              </a:prstGeom>
            </p:spPr>
            <p:txBody>
              <a:bodyPr anchor="ctr" rtlCol="false" tIns="50800" lIns="50800" bIns="50800" rIns="50800"/>
              <a:lstStyle/>
              <a:p>
                <a:pPr algn="ctr">
                  <a:lnSpc>
                    <a:spcPts val="2924"/>
                  </a:lnSpc>
                </a:pPr>
              </a:p>
            </p:txBody>
          </p:sp>
        </p:grpSp>
        <p:sp>
          <p:nvSpPr>
            <p:cNvPr name="Freeform 11" id="11"/>
            <p:cNvSpPr/>
            <p:nvPr/>
          </p:nvSpPr>
          <p:spPr>
            <a:xfrm flipH="false" flipV="false" rot="0">
              <a:off x="379407" y="379407"/>
              <a:ext cx="16209441" cy="9587984"/>
            </a:xfrm>
            <a:custGeom>
              <a:avLst/>
              <a:gdLst/>
              <a:ahLst/>
              <a:cxnLst/>
              <a:rect r="r" b="b" t="t" l="l"/>
              <a:pathLst>
                <a:path h="9587984" w="16209441">
                  <a:moveTo>
                    <a:pt x="0" y="0"/>
                  </a:moveTo>
                  <a:lnTo>
                    <a:pt x="16209441" y="0"/>
                  </a:lnTo>
                  <a:lnTo>
                    <a:pt x="16209441" y="9587984"/>
                  </a:lnTo>
                  <a:lnTo>
                    <a:pt x="0" y="9587984"/>
                  </a:lnTo>
                  <a:lnTo>
                    <a:pt x="0" y="0"/>
                  </a:lnTo>
                  <a:close/>
                </a:path>
              </a:pathLst>
            </a:custGeom>
            <a:blipFill>
              <a:blip r:embed="rId4"/>
              <a:stretch>
                <a:fillRect l="0" t="0" r="-468" b="0"/>
              </a:stretch>
            </a:blipFill>
          </p:spPr>
        </p:sp>
      </p:grpSp>
      <p:sp>
        <p:nvSpPr>
          <p:cNvPr name="TextBox 12" id="12"/>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Home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78958" y="1610680"/>
            <a:ext cx="13273172" cy="8464191"/>
            <a:chOff x="0" y="0"/>
            <a:chExt cx="17697563" cy="11285588"/>
          </a:xfrm>
        </p:grpSpPr>
        <p:grpSp>
          <p:nvGrpSpPr>
            <p:cNvPr name="Group 5" id="5"/>
            <p:cNvGrpSpPr/>
            <p:nvPr/>
          </p:nvGrpSpPr>
          <p:grpSpPr>
            <a:xfrm rot="0">
              <a:off x="0" y="0"/>
              <a:ext cx="17697563" cy="11285588"/>
              <a:chOff x="0" y="0"/>
              <a:chExt cx="3495815" cy="2229252"/>
            </a:xfrm>
          </p:grpSpPr>
          <p:sp>
            <p:nvSpPr>
              <p:cNvPr name="Freeform 6" id="6"/>
              <p:cNvSpPr/>
              <p:nvPr/>
            </p:nvSpPr>
            <p:spPr>
              <a:xfrm flipH="false" flipV="false" rot="0">
                <a:off x="0" y="0"/>
                <a:ext cx="3495815" cy="2229252"/>
              </a:xfrm>
              <a:custGeom>
                <a:avLst/>
                <a:gdLst/>
                <a:ahLst/>
                <a:cxnLst/>
                <a:rect r="r" b="b" t="t" l="l"/>
                <a:pathLst>
                  <a:path h="2229252" w="3495815">
                    <a:moveTo>
                      <a:pt x="0" y="0"/>
                    </a:moveTo>
                    <a:lnTo>
                      <a:pt x="3495815" y="0"/>
                    </a:lnTo>
                    <a:lnTo>
                      <a:pt x="3495815" y="2229252"/>
                    </a:lnTo>
                    <a:lnTo>
                      <a:pt x="0" y="2229252"/>
                    </a:lnTo>
                    <a:close/>
                  </a:path>
                </a:pathLst>
              </a:custGeom>
              <a:solidFill>
                <a:srgbClr val="B81476"/>
              </a:solidFill>
            </p:spPr>
          </p:sp>
          <p:sp>
            <p:nvSpPr>
              <p:cNvPr name="TextBox 7" id="7"/>
              <p:cNvSpPr txBox="true"/>
              <p:nvPr/>
            </p:nvSpPr>
            <p:spPr>
              <a:xfrm>
                <a:off x="0" y="0"/>
                <a:ext cx="3495815" cy="2229252"/>
              </a:xfrm>
              <a:prstGeom prst="rect">
                <a:avLst/>
              </a:prstGeom>
            </p:spPr>
            <p:txBody>
              <a:bodyPr anchor="ctr" rtlCol="false" tIns="50800" lIns="50800" bIns="50800" rIns="50800"/>
              <a:lstStyle/>
              <a:p>
                <a:pPr algn="ctr">
                  <a:lnSpc>
                    <a:spcPts val="2924"/>
                  </a:lnSpc>
                </a:pPr>
              </a:p>
            </p:txBody>
          </p:sp>
        </p:grpSp>
        <p:sp>
          <p:nvSpPr>
            <p:cNvPr name="Freeform 8" id="8"/>
            <p:cNvSpPr/>
            <p:nvPr/>
          </p:nvSpPr>
          <p:spPr>
            <a:xfrm flipH="false" flipV="false" rot="0">
              <a:off x="846016" y="825905"/>
              <a:ext cx="15967590" cy="9633779"/>
            </a:xfrm>
            <a:custGeom>
              <a:avLst/>
              <a:gdLst/>
              <a:ahLst/>
              <a:cxnLst/>
              <a:rect r="r" b="b" t="t" l="l"/>
              <a:pathLst>
                <a:path h="9633779" w="15967590">
                  <a:moveTo>
                    <a:pt x="0" y="0"/>
                  </a:moveTo>
                  <a:lnTo>
                    <a:pt x="15967590" y="0"/>
                  </a:lnTo>
                  <a:lnTo>
                    <a:pt x="15967590" y="9633779"/>
                  </a:lnTo>
                  <a:lnTo>
                    <a:pt x="0" y="9633779"/>
                  </a:lnTo>
                  <a:lnTo>
                    <a:pt x="0" y="0"/>
                  </a:lnTo>
                  <a:close/>
                </a:path>
              </a:pathLst>
            </a:custGeom>
            <a:blipFill>
              <a:blip r:embed="rId4"/>
              <a:stretch>
                <a:fillRect l="0" t="0" r="0" b="0"/>
              </a:stretch>
            </a:blipFill>
          </p:spPr>
        </p:sp>
      </p:grpSp>
      <p:sp>
        <p:nvSpPr>
          <p:cNvPr name="TextBox 9" id="9"/>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Home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2303543" y="1987068"/>
            <a:ext cx="13622012" cy="7719483"/>
            <a:chOff x="0" y="0"/>
            <a:chExt cx="3587690" cy="2033115"/>
          </a:xfrm>
        </p:grpSpPr>
        <p:sp>
          <p:nvSpPr>
            <p:cNvPr name="Freeform 3" id="3"/>
            <p:cNvSpPr/>
            <p:nvPr/>
          </p:nvSpPr>
          <p:spPr>
            <a:xfrm flipH="false" flipV="false" rot="0">
              <a:off x="0" y="0"/>
              <a:ext cx="3587690" cy="2033115"/>
            </a:xfrm>
            <a:custGeom>
              <a:avLst/>
              <a:gdLst/>
              <a:ahLst/>
              <a:cxnLst/>
              <a:rect r="r" b="b" t="t" l="l"/>
              <a:pathLst>
                <a:path h="2033115" w="3587690">
                  <a:moveTo>
                    <a:pt x="0" y="0"/>
                  </a:moveTo>
                  <a:lnTo>
                    <a:pt x="3587690" y="0"/>
                  </a:lnTo>
                  <a:lnTo>
                    <a:pt x="3587690" y="2033115"/>
                  </a:lnTo>
                  <a:lnTo>
                    <a:pt x="0" y="2033115"/>
                  </a:lnTo>
                  <a:close/>
                </a:path>
              </a:pathLst>
            </a:custGeom>
            <a:solidFill>
              <a:srgbClr val="B81476"/>
            </a:solidFill>
          </p:spPr>
        </p:sp>
        <p:sp>
          <p:nvSpPr>
            <p:cNvPr name="TextBox 4" id="4"/>
            <p:cNvSpPr txBox="true"/>
            <p:nvPr/>
          </p:nvSpPr>
          <p:spPr>
            <a:xfrm>
              <a:off x="0" y="0"/>
              <a:ext cx="3587690" cy="2033115"/>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632307" y="2289982"/>
            <a:ext cx="12938020" cy="7105588"/>
          </a:xfrm>
          <a:custGeom>
            <a:avLst/>
            <a:gdLst/>
            <a:ahLst/>
            <a:cxnLst/>
            <a:rect r="r" b="b" t="t" l="l"/>
            <a:pathLst>
              <a:path h="7105588" w="12938020">
                <a:moveTo>
                  <a:pt x="0" y="0"/>
                </a:moveTo>
                <a:lnTo>
                  <a:pt x="12938020" y="0"/>
                </a:lnTo>
                <a:lnTo>
                  <a:pt x="12938020" y="7105588"/>
                </a:lnTo>
                <a:lnTo>
                  <a:pt x="0" y="7105588"/>
                </a:lnTo>
                <a:lnTo>
                  <a:pt x="0" y="0"/>
                </a:lnTo>
                <a:close/>
              </a:path>
            </a:pathLst>
          </a:custGeom>
          <a:blipFill>
            <a:blip r:embed="rId4"/>
            <a:stretch>
              <a:fillRect l="0" t="0" r="0" b="0"/>
            </a:stretch>
          </a:blipFill>
        </p:spPr>
      </p:sp>
      <p:sp>
        <p:nvSpPr>
          <p:cNvPr name="TextBox 8" id="8"/>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Home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1595334" y="2422822"/>
            <a:ext cx="14721971" cy="5442405"/>
            <a:chOff x="0" y="0"/>
            <a:chExt cx="3877391" cy="1433391"/>
          </a:xfrm>
        </p:grpSpPr>
        <p:sp>
          <p:nvSpPr>
            <p:cNvPr name="Freeform 3" id="3"/>
            <p:cNvSpPr/>
            <p:nvPr/>
          </p:nvSpPr>
          <p:spPr>
            <a:xfrm flipH="false" flipV="false" rot="0">
              <a:off x="0" y="0"/>
              <a:ext cx="3877392" cy="1433391"/>
            </a:xfrm>
            <a:custGeom>
              <a:avLst/>
              <a:gdLst/>
              <a:ahLst/>
              <a:cxnLst/>
              <a:rect r="r" b="b" t="t" l="l"/>
              <a:pathLst>
                <a:path h="1433391" w="3877392">
                  <a:moveTo>
                    <a:pt x="0" y="0"/>
                  </a:moveTo>
                  <a:lnTo>
                    <a:pt x="3877392" y="0"/>
                  </a:lnTo>
                  <a:lnTo>
                    <a:pt x="3877392" y="1433391"/>
                  </a:lnTo>
                  <a:lnTo>
                    <a:pt x="0" y="1433391"/>
                  </a:lnTo>
                  <a:close/>
                </a:path>
              </a:pathLst>
            </a:custGeom>
            <a:solidFill>
              <a:srgbClr val="B81476"/>
            </a:solidFill>
          </p:spPr>
        </p:sp>
        <p:sp>
          <p:nvSpPr>
            <p:cNvPr name="TextBox 4" id="4"/>
            <p:cNvSpPr txBox="true"/>
            <p:nvPr/>
          </p:nvSpPr>
          <p:spPr>
            <a:xfrm>
              <a:off x="0" y="0"/>
              <a:ext cx="3877391" cy="1433391"/>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881719" y="2830211"/>
            <a:ext cx="14116470" cy="4764309"/>
          </a:xfrm>
          <a:custGeom>
            <a:avLst/>
            <a:gdLst/>
            <a:ahLst/>
            <a:cxnLst/>
            <a:rect r="r" b="b" t="t" l="l"/>
            <a:pathLst>
              <a:path h="4764309" w="14116470">
                <a:moveTo>
                  <a:pt x="0" y="0"/>
                </a:moveTo>
                <a:lnTo>
                  <a:pt x="14116470" y="0"/>
                </a:lnTo>
                <a:lnTo>
                  <a:pt x="14116470" y="4764309"/>
                </a:lnTo>
                <a:lnTo>
                  <a:pt x="0" y="4764309"/>
                </a:lnTo>
                <a:lnTo>
                  <a:pt x="0" y="0"/>
                </a:lnTo>
                <a:close/>
              </a:path>
            </a:pathLst>
          </a:custGeom>
          <a:blipFill>
            <a:blip r:embed="rId4"/>
            <a:stretch>
              <a:fillRect l="0" t="0" r="0" b="0"/>
            </a:stretch>
          </a:blipFill>
        </p:spPr>
      </p:sp>
      <p:sp>
        <p:nvSpPr>
          <p:cNvPr name="TextBox 8" id="8"/>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Home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2819482" y="1610680"/>
            <a:ext cx="12643949" cy="8464191"/>
            <a:chOff x="0" y="0"/>
            <a:chExt cx="3330094" cy="2229252"/>
          </a:xfrm>
        </p:grpSpPr>
        <p:sp>
          <p:nvSpPr>
            <p:cNvPr name="Freeform 3" id="3"/>
            <p:cNvSpPr/>
            <p:nvPr/>
          </p:nvSpPr>
          <p:spPr>
            <a:xfrm flipH="false" flipV="false" rot="0">
              <a:off x="0" y="0"/>
              <a:ext cx="3330094" cy="2229252"/>
            </a:xfrm>
            <a:custGeom>
              <a:avLst/>
              <a:gdLst/>
              <a:ahLst/>
              <a:cxnLst/>
              <a:rect r="r" b="b" t="t" l="l"/>
              <a:pathLst>
                <a:path h="2229252" w="3330094">
                  <a:moveTo>
                    <a:pt x="0" y="0"/>
                  </a:moveTo>
                  <a:lnTo>
                    <a:pt x="3330094" y="0"/>
                  </a:lnTo>
                  <a:lnTo>
                    <a:pt x="3330094" y="2229252"/>
                  </a:lnTo>
                  <a:lnTo>
                    <a:pt x="0" y="2229252"/>
                  </a:lnTo>
                  <a:close/>
                </a:path>
              </a:pathLst>
            </a:custGeom>
            <a:solidFill>
              <a:srgbClr val="B81476"/>
            </a:solidFill>
          </p:spPr>
        </p:sp>
        <p:sp>
          <p:nvSpPr>
            <p:cNvPr name="TextBox 4" id="4"/>
            <p:cNvSpPr txBox="true"/>
            <p:nvPr/>
          </p:nvSpPr>
          <p:spPr>
            <a:xfrm>
              <a:off x="0" y="0"/>
              <a:ext cx="3330094" cy="2229252"/>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102003" y="1898783"/>
            <a:ext cx="11998627" cy="7887986"/>
          </a:xfrm>
          <a:custGeom>
            <a:avLst/>
            <a:gdLst/>
            <a:ahLst/>
            <a:cxnLst/>
            <a:rect r="r" b="b" t="t" l="l"/>
            <a:pathLst>
              <a:path h="7887986" w="11998627">
                <a:moveTo>
                  <a:pt x="0" y="0"/>
                </a:moveTo>
                <a:lnTo>
                  <a:pt x="11998627" y="0"/>
                </a:lnTo>
                <a:lnTo>
                  <a:pt x="11998627" y="7887986"/>
                </a:lnTo>
                <a:lnTo>
                  <a:pt x="0" y="7887986"/>
                </a:lnTo>
                <a:lnTo>
                  <a:pt x="0" y="0"/>
                </a:lnTo>
                <a:close/>
              </a:path>
            </a:pathLst>
          </a:custGeom>
          <a:blipFill>
            <a:blip r:embed="rId4"/>
            <a:stretch>
              <a:fillRect l="0" t="0" r="0" b="0"/>
            </a:stretch>
          </a:blipFill>
        </p:spPr>
      </p:sp>
      <p:sp>
        <p:nvSpPr>
          <p:cNvPr name="TextBox 8" id="8"/>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Soluções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2271660" y="2284400"/>
            <a:ext cx="13687769" cy="7168577"/>
            <a:chOff x="0" y="0"/>
            <a:chExt cx="3605009" cy="1888020"/>
          </a:xfrm>
        </p:grpSpPr>
        <p:sp>
          <p:nvSpPr>
            <p:cNvPr name="Freeform 3" id="3"/>
            <p:cNvSpPr/>
            <p:nvPr/>
          </p:nvSpPr>
          <p:spPr>
            <a:xfrm flipH="false" flipV="false" rot="0">
              <a:off x="0" y="0"/>
              <a:ext cx="3605009" cy="1888020"/>
            </a:xfrm>
            <a:custGeom>
              <a:avLst/>
              <a:gdLst/>
              <a:ahLst/>
              <a:cxnLst/>
              <a:rect r="r" b="b" t="t" l="l"/>
              <a:pathLst>
                <a:path h="1888020" w="3605009">
                  <a:moveTo>
                    <a:pt x="0" y="0"/>
                  </a:moveTo>
                  <a:lnTo>
                    <a:pt x="3605009" y="0"/>
                  </a:lnTo>
                  <a:lnTo>
                    <a:pt x="3605009" y="1888020"/>
                  </a:lnTo>
                  <a:lnTo>
                    <a:pt x="0" y="1888020"/>
                  </a:lnTo>
                  <a:close/>
                </a:path>
              </a:pathLst>
            </a:custGeom>
            <a:solidFill>
              <a:srgbClr val="B81476"/>
            </a:solidFill>
          </p:spPr>
        </p:sp>
        <p:sp>
          <p:nvSpPr>
            <p:cNvPr name="TextBox 4" id="4"/>
            <p:cNvSpPr txBox="true"/>
            <p:nvPr/>
          </p:nvSpPr>
          <p:spPr>
            <a:xfrm>
              <a:off x="0" y="0"/>
              <a:ext cx="3605009" cy="1888020"/>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623193" y="2584034"/>
            <a:ext cx="12984704" cy="6517483"/>
          </a:xfrm>
          <a:custGeom>
            <a:avLst/>
            <a:gdLst/>
            <a:ahLst/>
            <a:cxnLst/>
            <a:rect r="r" b="b" t="t" l="l"/>
            <a:pathLst>
              <a:path h="6517483" w="12984704">
                <a:moveTo>
                  <a:pt x="0" y="0"/>
                </a:moveTo>
                <a:lnTo>
                  <a:pt x="12984703" y="0"/>
                </a:lnTo>
                <a:lnTo>
                  <a:pt x="12984703" y="6517484"/>
                </a:lnTo>
                <a:lnTo>
                  <a:pt x="0" y="6517484"/>
                </a:lnTo>
                <a:lnTo>
                  <a:pt x="0" y="0"/>
                </a:lnTo>
                <a:close/>
              </a:path>
            </a:pathLst>
          </a:custGeom>
          <a:blipFill>
            <a:blip r:embed="rId4"/>
            <a:stretch>
              <a:fillRect l="0" t="0" r="0" b="0"/>
            </a:stretch>
          </a:blipFill>
        </p:spPr>
      </p:sp>
      <p:sp>
        <p:nvSpPr>
          <p:cNvPr name="TextBox 8" id="8"/>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Soluções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2714712" y="1756884"/>
            <a:ext cx="12858576" cy="8140270"/>
            <a:chOff x="0" y="0"/>
            <a:chExt cx="3386621" cy="2143939"/>
          </a:xfrm>
        </p:grpSpPr>
        <p:sp>
          <p:nvSpPr>
            <p:cNvPr name="Freeform 3" id="3"/>
            <p:cNvSpPr/>
            <p:nvPr/>
          </p:nvSpPr>
          <p:spPr>
            <a:xfrm flipH="false" flipV="false" rot="0">
              <a:off x="0" y="0"/>
              <a:ext cx="3386621" cy="2143939"/>
            </a:xfrm>
            <a:custGeom>
              <a:avLst/>
              <a:gdLst/>
              <a:ahLst/>
              <a:cxnLst/>
              <a:rect r="r" b="b" t="t" l="l"/>
              <a:pathLst>
                <a:path h="2143939" w="3386621">
                  <a:moveTo>
                    <a:pt x="0" y="0"/>
                  </a:moveTo>
                  <a:lnTo>
                    <a:pt x="3386621" y="0"/>
                  </a:lnTo>
                  <a:lnTo>
                    <a:pt x="3386621" y="2143939"/>
                  </a:lnTo>
                  <a:lnTo>
                    <a:pt x="0" y="2143939"/>
                  </a:lnTo>
                  <a:close/>
                </a:path>
              </a:pathLst>
            </a:custGeom>
            <a:solidFill>
              <a:srgbClr val="B81476"/>
            </a:solidFill>
          </p:spPr>
        </p:sp>
        <p:sp>
          <p:nvSpPr>
            <p:cNvPr name="TextBox 4" id="4"/>
            <p:cNvSpPr txBox="true"/>
            <p:nvPr/>
          </p:nvSpPr>
          <p:spPr>
            <a:xfrm>
              <a:off x="0" y="0"/>
              <a:ext cx="3386621" cy="2143939"/>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73566" y="2146872"/>
            <a:ext cx="12199383" cy="7360295"/>
          </a:xfrm>
          <a:custGeom>
            <a:avLst/>
            <a:gdLst/>
            <a:ahLst/>
            <a:cxnLst/>
            <a:rect r="r" b="b" t="t" l="l"/>
            <a:pathLst>
              <a:path h="7360295" w="12199383">
                <a:moveTo>
                  <a:pt x="0" y="0"/>
                </a:moveTo>
                <a:lnTo>
                  <a:pt x="12199383" y="0"/>
                </a:lnTo>
                <a:lnTo>
                  <a:pt x="12199383" y="7360294"/>
                </a:lnTo>
                <a:lnTo>
                  <a:pt x="0" y="7360294"/>
                </a:lnTo>
                <a:lnTo>
                  <a:pt x="0" y="0"/>
                </a:lnTo>
                <a:close/>
              </a:path>
            </a:pathLst>
          </a:custGeom>
          <a:blipFill>
            <a:blip r:embed="rId4"/>
            <a:stretch>
              <a:fillRect l="0" t="0" r="0" b="0"/>
            </a:stretch>
          </a:blipFill>
        </p:spPr>
      </p:sp>
      <p:sp>
        <p:nvSpPr>
          <p:cNvPr name="TextBox 8" id="8"/>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Soluções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2686257" y="1843891"/>
            <a:ext cx="12832663" cy="7414409"/>
            <a:chOff x="0" y="0"/>
            <a:chExt cx="3379796" cy="1952766"/>
          </a:xfrm>
        </p:grpSpPr>
        <p:sp>
          <p:nvSpPr>
            <p:cNvPr name="Freeform 3" id="3"/>
            <p:cNvSpPr/>
            <p:nvPr/>
          </p:nvSpPr>
          <p:spPr>
            <a:xfrm flipH="false" flipV="false" rot="0">
              <a:off x="0" y="0"/>
              <a:ext cx="3379796" cy="1952766"/>
            </a:xfrm>
            <a:custGeom>
              <a:avLst/>
              <a:gdLst/>
              <a:ahLst/>
              <a:cxnLst/>
              <a:rect r="r" b="b" t="t" l="l"/>
              <a:pathLst>
                <a:path h="1952766" w="3379796">
                  <a:moveTo>
                    <a:pt x="0" y="0"/>
                  </a:moveTo>
                  <a:lnTo>
                    <a:pt x="3379796" y="0"/>
                  </a:lnTo>
                  <a:lnTo>
                    <a:pt x="3379796" y="1952766"/>
                  </a:lnTo>
                  <a:lnTo>
                    <a:pt x="0" y="1952766"/>
                  </a:lnTo>
                  <a:close/>
                </a:path>
              </a:pathLst>
            </a:custGeom>
            <a:solidFill>
              <a:srgbClr val="B81476"/>
            </a:solidFill>
          </p:spPr>
        </p:sp>
        <p:sp>
          <p:nvSpPr>
            <p:cNvPr name="TextBox 4" id="4"/>
            <p:cNvSpPr txBox="true"/>
            <p:nvPr/>
          </p:nvSpPr>
          <p:spPr>
            <a:xfrm>
              <a:off x="0" y="0"/>
              <a:ext cx="3379796" cy="1952766"/>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939008" y="2179021"/>
            <a:ext cx="12327160" cy="6744150"/>
          </a:xfrm>
          <a:custGeom>
            <a:avLst/>
            <a:gdLst/>
            <a:ahLst/>
            <a:cxnLst/>
            <a:rect r="r" b="b" t="t" l="l"/>
            <a:pathLst>
              <a:path h="6744150" w="12327160">
                <a:moveTo>
                  <a:pt x="0" y="0"/>
                </a:moveTo>
                <a:lnTo>
                  <a:pt x="12327161" y="0"/>
                </a:lnTo>
                <a:lnTo>
                  <a:pt x="12327161" y="6744149"/>
                </a:lnTo>
                <a:lnTo>
                  <a:pt x="0" y="6744149"/>
                </a:lnTo>
                <a:lnTo>
                  <a:pt x="0" y="0"/>
                </a:lnTo>
                <a:close/>
              </a:path>
            </a:pathLst>
          </a:custGeom>
          <a:blipFill>
            <a:blip r:embed="rId4"/>
            <a:stretch>
              <a:fillRect l="0" t="0" r="0" b="0"/>
            </a:stretch>
          </a:blipFill>
        </p:spPr>
      </p:sp>
      <p:sp>
        <p:nvSpPr>
          <p:cNvPr name="TextBox 8" id="8"/>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Sobre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2556695" y="1610680"/>
            <a:ext cx="13091786" cy="8464191"/>
            <a:chOff x="0" y="0"/>
            <a:chExt cx="3448042" cy="2229252"/>
          </a:xfrm>
        </p:grpSpPr>
        <p:sp>
          <p:nvSpPr>
            <p:cNvPr name="Freeform 3" id="3"/>
            <p:cNvSpPr/>
            <p:nvPr/>
          </p:nvSpPr>
          <p:spPr>
            <a:xfrm flipH="false" flipV="false" rot="0">
              <a:off x="0" y="0"/>
              <a:ext cx="3448043" cy="2229252"/>
            </a:xfrm>
            <a:custGeom>
              <a:avLst/>
              <a:gdLst/>
              <a:ahLst/>
              <a:cxnLst/>
              <a:rect r="r" b="b" t="t" l="l"/>
              <a:pathLst>
                <a:path h="2229252" w="3448043">
                  <a:moveTo>
                    <a:pt x="0" y="0"/>
                  </a:moveTo>
                  <a:lnTo>
                    <a:pt x="3448043" y="0"/>
                  </a:lnTo>
                  <a:lnTo>
                    <a:pt x="3448043" y="2229252"/>
                  </a:lnTo>
                  <a:lnTo>
                    <a:pt x="0" y="2229252"/>
                  </a:lnTo>
                  <a:close/>
                </a:path>
              </a:pathLst>
            </a:custGeom>
            <a:solidFill>
              <a:srgbClr val="B81476"/>
            </a:solidFill>
          </p:spPr>
        </p:sp>
        <p:sp>
          <p:nvSpPr>
            <p:cNvPr name="TextBox 4" id="4"/>
            <p:cNvSpPr txBox="true"/>
            <p:nvPr/>
          </p:nvSpPr>
          <p:spPr>
            <a:xfrm>
              <a:off x="0" y="0"/>
              <a:ext cx="3448042" cy="2229252"/>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911777" y="1947429"/>
            <a:ext cx="12379080" cy="7790695"/>
          </a:xfrm>
          <a:custGeom>
            <a:avLst/>
            <a:gdLst/>
            <a:ahLst/>
            <a:cxnLst/>
            <a:rect r="r" b="b" t="t" l="l"/>
            <a:pathLst>
              <a:path h="7790695" w="12379080">
                <a:moveTo>
                  <a:pt x="0" y="0"/>
                </a:moveTo>
                <a:lnTo>
                  <a:pt x="12379080" y="0"/>
                </a:lnTo>
                <a:lnTo>
                  <a:pt x="12379080" y="7790695"/>
                </a:lnTo>
                <a:lnTo>
                  <a:pt x="0" y="7790695"/>
                </a:lnTo>
                <a:lnTo>
                  <a:pt x="0" y="0"/>
                </a:lnTo>
                <a:close/>
              </a:path>
            </a:pathLst>
          </a:custGeom>
          <a:blipFill>
            <a:blip r:embed="rId4"/>
            <a:stretch>
              <a:fillRect l="0" t="0" r="0" b="0"/>
            </a:stretch>
          </a:blipFill>
        </p:spPr>
      </p:sp>
      <p:sp>
        <p:nvSpPr>
          <p:cNvPr name="TextBox 8" id="8"/>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Sobre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7307304" y="2589244"/>
            <a:ext cx="3683858" cy="2488174"/>
            <a:chOff x="0" y="0"/>
            <a:chExt cx="570726" cy="385483"/>
          </a:xfrm>
        </p:grpSpPr>
        <p:sp>
          <p:nvSpPr>
            <p:cNvPr name="Freeform 3" id="3"/>
            <p:cNvSpPr/>
            <p:nvPr/>
          </p:nvSpPr>
          <p:spPr>
            <a:xfrm flipH="false" flipV="false" rot="0">
              <a:off x="0" y="0"/>
              <a:ext cx="570726" cy="385483"/>
            </a:xfrm>
            <a:custGeom>
              <a:avLst/>
              <a:gdLst/>
              <a:ahLst/>
              <a:cxnLst/>
              <a:rect r="r" b="b" t="t" l="l"/>
              <a:pathLst>
                <a:path h="385483" w="570726">
                  <a:moveTo>
                    <a:pt x="0" y="0"/>
                  </a:moveTo>
                  <a:lnTo>
                    <a:pt x="570726" y="0"/>
                  </a:lnTo>
                  <a:lnTo>
                    <a:pt x="570726" y="385483"/>
                  </a:lnTo>
                  <a:lnTo>
                    <a:pt x="0" y="385483"/>
                  </a:lnTo>
                  <a:close/>
                </a:path>
              </a:pathLst>
            </a:custGeom>
            <a:blipFill>
              <a:blip r:embed="rId2"/>
              <a:stretch>
                <a:fillRect l="0" t="-27145" r="0" b="-71585"/>
              </a:stretch>
            </a:blipFill>
          </p:spPr>
        </p:sp>
      </p:grpSp>
      <p:grpSp>
        <p:nvGrpSpPr>
          <p:cNvPr name="Group 4" id="4"/>
          <p:cNvGrpSpPr/>
          <p:nvPr/>
        </p:nvGrpSpPr>
        <p:grpSpPr>
          <a:xfrm rot="0">
            <a:off x="12054503" y="2589244"/>
            <a:ext cx="3683858" cy="2488174"/>
            <a:chOff x="0" y="0"/>
            <a:chExt cx="570726" cy="385483"/>
          </a:xfrm>
        </p:grpSpPr>
        <p:sp>
          <p:nvSpPr>
            <p:cNvPr name="Freeform 5" id="5"/>
            <p:cNvSpPr/>
            <p:nvPr/>
          </p:nvSpPr>
          <p:spPr>
            <a:xfrm flipH="false" flipV="false" rot="0">
              <a:off x="0" y="0"/>
              <a:ext cx="570726" cy="385483"/>
            </a:xfrm>
            <a:custGeom>
              <a:avLst/>
              <a:gdLst/>
              <a:ahLst/>
              <a:cxnLst/>
              <a:rect r="r" b="b" t="t" l="l"/>
              <a:pathLst>
                <a:path h="385483" w="570726">
                  <a:moveTo>
                    <a:pt x="0" y="0"/>
                  </a:moveTo>
                  <a:lnTo>
                    <a:pt x="570726" y="0"/>
                  </a:lnTo>
                  <a:lnTo>
                    <a:pt x="570726" y="385483"/>
                  </a:lnTo>
                  <a:lnTo>
                    <a:pt x="0" y="385483"/>
                  </a:lnTo>
                  <a:close/>
                </a:path>
              </a:pathLst>
            </a:custGeom>
            <a:blipFill>
              <a:blip r:embed="rId3"/>
              <a:stretch>
                <a:fillRect l="0" t="-46882" r="0" b="-51848"/>
              </a:stretch>
            </a:blipFill>
          </p:spPr>
        </p:sp>
      </p:grpSp>
      <p:sp>
        <p:nvSpPr>
          <p:cNvPr name="Freeform 6" id="6"/>
          <p:cNvSpPr/>
          <p:nvPr/>
        </p:nvSpPr>
        <p:spPr>
          <a:xfrm flipH="false" flipV="false" rot="851901">
            <a:off x="-1276894" y="-3018967"/>
            <a:ext cx="6539528" cy="5243512"/>
          </a:xfrm>
          <a:custGeom>
            <a:avLst/>
            <a:gdLst/>
            <a:ahLst/>
            <a:cxnLst/>
            <a:rect r="r" b="b" t="t" l="l"/>
            <a:pathLst>
              <a:path h="5243512" w="6539528">
                <a:moveTo>
                  <a:pt x="0" y="0"/>
                </a:moveTo>
                <a:lnTo>
                  <a:pt x="6539527" y="0"/>
                </a:lnTo>
                <a:lnTo>
                  <a:pt x="6539527" y="5243512"/>
                </a:lnTo>
                <a:lnTo>
                  <a:pt x="0" y="5243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668876">
            <a:off x="3652777" y="9389726"/>
            <a:ext cx="5633590" cy="4517115"/>
          </a:xfrm>
          <a:custGeom>
            <a:avLst/>
            <a:gdLst/>
            <a:ahLst/>
            <a:cxnLst/>
            <a:rect r="r" b="b" t="t" l="l"/>
            <a:pathLst>
              <a:path h="4517115" w="5633590">
                <a:moveTo>
                  <a:pt x="0" y="0"/>
                </a:moveTo>
                <a:lnTo>
                  <a:pt x="5633591" y="0"/>
                </a:lnTo>
                <a:lnTo>
                  <a:pt x="5633591" y="4517116"/>
                </a:lnTo>
                <a:lnTo>
                  <a:pt x="0" y="4517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097265" y="8252058"/>
            <a:ext cx="7315200" cy="2939380"/>
          </a:xfrm>
          <a:custGeom>
            <a:avLst/>
            <a:gdLst/>
            <a:ahLst/>
            <a:cxnLst/>
            <a:rect r="r" b="b" t="t" l="l"/>
            <a:pathLst>
              <a:path h="2939380" w="7315200">
                <a:moveTo>
                  <a:pt x="0" y="0"/>
                </a:moveTo>
                <a:lnTo>
                  <a:pt x="7315200" y="0"/>
                </a:lnTo>
                <a:lnTo>
                  <a:pt x="7315200" y="2939380"/>
                </a:lnTo>
                <a:lnTo>
                  <a:pt x="0" y="29393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7418145" y="6399561"/>
            <a:ext cx="3683858" cy="2488174"/>
            <a:chOff x="0" y="0"/>
            <a:chExt cx="570726" cy="385483"/>
          </a:xfrm>
        </p:grpSpPr>
        <p:sp>
          <p:nvSpPr>
            <p:cNvPr name="Freeform 10" id="10"/>
            <p:cNvSpPr/>
            <p:nvPr/>
          </p:nvSpPr>
          <p:spPr>
            <a:xfrm flipH="false" flipV="false" rot="0">
              <a:off x="0" y="0"/>
              <a:ext cx="570726" cy="385483"/>
            </a:xfrm>
            <a:custGeom>
              <a:avLst/>
              <a:gdLst/>
              <a:ahLst/>
              <a:cxnLst/>
              <a:rect r="r" b="b" t="t" l="l"/>
              <a:pathLst>
                <a:path h="385483" w="570726">
                  <a:moveTo>
                    <a:pt x="0" y="0"/>
                  </a:moveTo>
                  <a:lnTo>
                    <a:pt x="570726" y="0"/>
                  </a:lnTo>
                  <a:lnTo>
                    <a:pt x="570726" y="385483"/>
                  </a:lnTo>
                  <a:lnTo>
                    <a:pt x="0" y="385483"/>
                  </a:lnTo>
                  <a:close/>
                </a:path>
              </a:pathLst>
            </a:custGeom>
            <a:blipFill>
              <a:blip r:embed="rId8"/>
              <a:stretch>
                <a:fillRect l="0" t="-44861" r="0" b="-41370"/>
              </a:stretch>
            </a:blipFill>
          </p:spPr>
        </p:sp>
      </p:grpSp>
      <p:grpSp>
        <p:nvGrpSpPr>
          <p:cNvPr name="Group 11" id="11"/>
          <p:cNvGrpSpPr/>
          <p:nvPr/>
        </p:nvGrpSpPr>
        <p:grpSpPr>
          <a:xfrm rot="0">
            <a:off x="12054503" y="6399561"/>
            <a:ext cx="3683858" cy="2488174"/>
            <a:chOff x="0" y="0"/>
            <a:chExt cx="570726" cy="385483"/>
          </a:xfrm>
        </p:grpSpPr>
        <p:sp>
          <p:nvSpPr>
            <p:cNvPr name="Freeform 12" id="12"/>
            <p:cNvSpPr/>
            <p:nvPr/>
          </p:nvSpPr>
          <p:spPr>
            <a:xfrm flipH="false" flipV="false" rot="0">
              <a:off x="0" y="0"/>
              <a:ext cx="570726" cy="385483"/>
            </a:xfrm>
            <a:custGeom>
              <a:avLst/>
              <a:gdLst/>
              <a:ahLst/>
              <a:cxnLst/>
              <a:rect r="r" b="b" t="t" l="l"/>
              <a:pathLst>
                <a:path h="385483" w="570726">
                  <a:moveTo>
                    <a:pt x="0" y="0"/>
                  </a:moveTo>
                  <a:lnTo>
                    <a:pt x="570726" y="0"/>
                  </a:lnTo>
                  <a:lnTo>
                    <a:pt x="570726" y="385483"/>
                  </a:lnTo>
                  <a:lnTo>
                    <a:pt x="0" y="385483"/>
                  </a:lnTo>
                  <a:close/>
                </a:path>
              </a:pathLst>
            </a:custGeom>
            <a:blipFill>
              <a:blip r:embed="rId9"/>
              <a:stretch>
                <a:fillRect l="0" t="-33844" r="0" b="-64886"/>
              </a:stretch>
            </a:blipFill>
          </p:spPr>
        </p:sp>
      </p:grpSp>
      <p:sp>
        <p:nvSpPr>
          <p:cNvPr name="Freeform 13" id="13"/>
          <p:cNvSpPr/>
          <p:nvPr/>
        </p:nvSpPr>
        <p:spPr>
          <a:xfrm flipH="false" flipV="false" rot="0">
            <a:off x="11943662" y="6290090"/>
            <a:ext cx="3905540" cy="2968210"/>
          </a:xfrm>
          <a:custGeom>
            <a:avLst/>
            <a:gdLst/>
            <a:ahLst/>
            <a:cxnLst/>
            <a:rect r="r" b="b" t="t" l="l"/>
            <a:pathLst>
              <a:path h="2968210" w="3905540">
                <a:moveTo>
                  <a:pt x="0" y="0"/>
                </a:moveTo>
                <a:lnTo>
                  <a:pt x="3905540" y="0"/>
                </a:lnTo>
                <a:lnTo>
                  <a:pt x="3905540" y="2968210"/>
                </a:lnTo>
                <a:lnTo>
                  <a:pt x="0" y="29682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1943662" y="2589244"/>
            <a:ext cx="3905540" cy="2968210"/>
          </a:xfrm>
          <a:custGeom>
            <a:avLst/>
            <a:gdLst/>
            <a:ahLst/>
            <a:cxnLst/>
            <a:rect r="r" b="b" t="t" l="l"/>
            <a:pathLst>
              <a:path h="2968210" w="3905540">
                <a:moveTo>
                  <a:pt x="0" y="0"/>
                </a:moveTo>
                <a:lnTo>
                  <a:pt x="3905540" y="0"/>
                </a:lnTo>
                <a:lnTo>
                  <a:pt x="3905540" y="2968210"/>
                </a:lnTo>
                <a:lnTo>
                  <a:pt x="0" y="29682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7196463" y="2589244"/>
            <a:ext cx="3905540" cy="2968210"/>
          </a:xfrm>
          <a:custGeom>
            <a:avLst/>
            <a:gdLst/>
            <a:ahLst/>
            <a:cxnLst/>
            <a:rect r="r" b="b" t="t" l="l"/>
            <a:pathLst>
              <a:path h="2968210" w="3905540">
                <a:moveTo>
                  <a:pt x="0" y="0"/>
                </a:moveTo>
                <a:lnTo>
                  <a:pt x="3905540" y="0"/>
                </a:lnTo>
                <a:lnTo>
                  <a:pt x="3905540" y="2968210"/>
                </a:lnTo>
                <a:lnTo>
                  <a:pt x="0" y="29682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7307304" y="6290090"/>
            <a:ext cx="3905540" cy="2968210"/>
          </a:xfrm>
          <a:custGeom>
            <a:avLst/>
            <a:gdLst/>
            <a:ahLst/>
            <a:cxnLst/>
            <a:rect r="r" b="b" t="t" l="l"/>
            <a:pathLst>
              <a:path h="2968210" w="3905540">
                <a:moveTo>
                  <a:pt x="0" y="0"/>
                </a:moveTo>
                <a:lnTo>
                  <a:pt x="3905540" y="0"/>
                </a:lnTo>
                <a:lnTo>
                  <a:pt x="3905540" y="2968210"/>
                </a:lnTo>
                <a:lnTo>
                  <a:pt x="0" y="29682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2452723" y="2589244"/>
            <a:ext cx="3905540" cy="2968210"/>
            <a:chOff x="0" y="0"/>
            <a:chExt cx="5207387" cy="3957614"/>
          </a:xfrm>
        </p:grpSpPr>
        <p:grpSp>
          <p:nvGrpSpPr>
            <p:cNvPr name="Group 18" id="18"/>
            <p:cNvGrpSpPr/>
            <p:nvPr/>
          </p:nvGrpSpPr>
          <p:grpSpPr>
            <a:xfrm rot="0">
              <a:off x="148413" y="0"/>
              <a:ext cx="4911811" cy="3317565"/>
              <a:chOff x="0" y="0"/>
              <a:chExt cx="570726" cy="385483"/>
            </a:xfrm>
          </p:grpSpPr>
          <p:sp>
            <p:nvSpPr>
              <p:cNvPr name="Freeform 19" id="19"/>
              <p:cNvSpPr/>
              <p:nvPr/>
            </p:nvSpPr>
            <p:spPr>
              <a:xfrm flipH="false" flipV="false" rot="0">
                <a:off x="0" y="0"/>
                <a:ext cx="570726" cy="385483"/>
              </a:xfrm>
              <a:custGeom>
                <a:avLst/>
                <a:gdLst/>
                <a:ahLst/>
                <a:cxnLst/>
                <a:rect r="r" b="b" t="t" l="l"/>
                <a:pathLst>
                  <a:path h="385483" w="570726">
                    <a:moveTo>
                      <a:pt x="0" y="0"/>
                    </a:moveTo>
                    <a:lnTo>
                      <a:pt x="570726" y="0"/>
                    </a:lnTo>
                    <a:lnTo>
                      <a:pt x="570726" y="385483"/>
                    </a:lnTo>
                    <a:lnTo>
                      <a:pt x="0" y="385483"/>
                    </a:lnTo>
                    <a:close/>
                  </a:path>
                </a:pathLst>
              </a:custGeom>
              <a:blipFill>
                <a:blip r:embed="rId12"/>
                <a:stretch>
                  <a:fillRect l="0" t="-32775" r="0" b="-53456"/>
                </a:stretch>
              </a:blipFill>
            </p:spPr>
          </p:sp>
        </p:grpSp>
        <p:sp>
          <p:nvSpPr>
            <p:cNvPr name="Freeform 20" id="20"/>
            <p:cNvSpPr/>
            <p:nvPr/>
          </p:nvSpPr>
          <p:spPr>
            <a:xfrm flipH="false" flipV="false" rot="0">
              <a:off x="0" y="0"/>
              <a:ext cx="5207387" cy="3957614"/>
            </a:xfrm>
            <a:custGeom>
              <a:avLst/>
              <a:gdLst/>
              <a:ahLst/>
              <a:cxnLst/>
              <a:rect r="r" b="b" t="t" l="l"/>
              <a:pathLst>
                <a:path h="3957614" w="5207387">
                  <a:moveTo>
                    <a:pt x="0" y="0"/>
                  </a:moveTo>
                  <a:lnTo>
                    <a:pt x="5207387" y="0"/>
                  </a:lnTo>
                  <a:lnTo>
                    <a:pt x="5207387" y="3957614"/>
                  </a:lnTo>
                  <a:lnTo>
                    <a:pt x="0" y="39576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21" id="21"/>
          <p:cNvGrpSpPr/>
          <p:nvPr/>
        </p:nvGrpSpPr>
        <p:grpSpPr>
          <a:xfrm rot="0">
            <a:off x="2449264" y="6290090"/>
            <a:ext cx="3905540" cy="2968210"/>
            <a:chOff x="0" y="0"/>
            <a:chExt cx="5207387" cy="3957614"/>
          </a:xfrm>
        </p:grpSpPr>
        <p:grpSp>
          <p:nvGrpSpPr>
            <p:cNvPr name="Group 22" id="22"/>
            <p:cNvGrpSpPr/>
            <p:nvPr/>
          </p:nvGrpSpPr>
          <p:grpSpPr>
            <a:xfrm rot="0">
              <a:off x="54276" y="145962"/>
              <a:ext cx="4911811" cy="3317565"/>
              <a:chOff x="0" y="0"/>
              <a:chExt cx="570726" cy="385483"/>
            </a:xfrm>
          </p:grpSpPr>
          <p:sp>
            <p:nvSpPr>
              <p:cNvPr name="Freeform 23" id="23"/>
              <p:cNvSpPr/>
              <p:nvPr/>
            </p:nvSpPr>
            <p:spPr>
              <a:xfrm flipH="false" flipV="false" rot="0">
                <a:off x="0" y="0"/>
                <a:ext cx="570726" cy="385483"/>
              </a:xfrm>
              <a:custGeom>
                <a:avLst/>
                <a:gdLst/>
                <a:ahLst/>
                <a:cxnLst/>
                <a:rect r="r" b="b" t="t" l="l"/>
                <a:pathLst>
                  <a:path h="385483" w="570726">
                    <a:moveTo>
                      <a:pt x="0" y="0"/>
                    </a:moveTo>
                    <a:lnTo>
                      <a:pt x="570726" y="0"/>
                    </a:lnTo>
                    <a:lnTo>
                      <a:pt x="570726" y="385483"/>
                    </a:lnTo>
                    <a:lnTo>
                      <a:pt x="0" y="385483"/>
                    </a:lnTo>
                    <a:close/>
                  </a:path>
                </a:pathLst>
              </a:custGeom>
              <a:blipFill>
                <a:blip r:embed="rId2"/>
                <a:stretch>
                  <a:fillRect l="0" t="-27145" r="0" b="-71585"/>
                </a:stretch>
              </a:blipFill>
            </p:spPr>
          </p:sp>
        </p:grpSp>
        <p:grpSp>
          <p:nvGrpSpPr>
            <p:cNvPr name="Group 24" id="24"/>
            <p:cNvGrpSpPr/>
            <p:nvPr/>
          </p:nvGrpSpPr>
          <p:grpSpPr>
            <a:xfrm rot="0">
              <a:off x="824324" y="145962"/>
              <a:ext cx="3667290" cy="3317565"/>
              <a:chOff x="0" y="0"/>
              <a:chExt cx="426119" cy="385483"/>
            </a:xfrm>
          </p:grpSpPr>
          <p:sp>
            <p:nvSpPr>
              <p:cNvPr name="Freeform 25" id="25"/>
              <p:cNvSpPr/>
              <p:nvPr/>
            </p:nvSpPr>
            <p:spPr>
              <a:xfrm flipH="false" flipV="false" rot="0">
                <a:off x="0" y="0"/>
                <a:ext cx="426119" cy="385483"/>
              </a:xfrm>
              <a:custGeom>
                <a:avLst/>
                <a:gdLst/>
                <a:ahLst/>
                <a:cxnLst/>
                <a:rect r="r" b="b" t="t" l="l"/>
                <a:pathLst>
                  <a:path h="385483" w="426119">
                    <a:moveTo>
                      <a:pt x="0" y="0"/>
                    </a:moveTo>
                    <a:lnTo>
                      <a:pt x="426119" y="0"/>
                    </a:lnTo>
                    <a:lnTo>
                      <a:pt x="426119" y="385483"/>
                    </a:lnTo>
                    <a:lnTo>
                      <a:pt x="0" y="385483"/>
                    </a:lnTo>
                    <a:close/>
                  </a:path>
                </a:pathLst>
              </a:custGeom>
              <a:blipFill>
                <a:blip r:embed="rId13"/>
                <a:stretch>
                  <a:fillRect l="0" t="-9038" r="0" b="-39339"/>
                </a:stretch>
              </a:blipFill>
            </p:spPr>
          </p:sp>
        </p:grpSp>
        <p:sp>
          <p:nvSpPr>
            <p:cNvPr name="Freeform 26" id="26"/>
            <p:cNvSpPr/>
            <p:nvPr/>
          </p:nvSpPr>
          <p:spPr>
            <a:xfrm flipH="false" flipV="false" rot="0">
              <a:off x="0" y="0"/>
              <a:ext cx="5207387" cy="3957614"/>
            </a:xfrm>
            <a:custGeom>
              <a:avLst/>
              <a:gdLst/>
              <a:ahLst/>
              <a:cxnLst/>
              <a:rect r="r" b="b" t="t" l="l"/>
              <a:pathLst>
                <a:path h="3957614" w="5207387">
                  <a:moveTo>
                    <a:pt x="0" y="0"/>
                  </a:moveTo>
                  <a:lnTo>
                    <a:pt x="5207387" y="0"/>
                  </a:lnTo>
                  <a:lnTo>
                    <a:pt x="5207387" y="3957614"/>
                  </a:lnTo>
                  <a:lnTo>
                    <a:pt x="0" y="39576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27" id="27"/>
          <p:cNvSpPr txBox="true"/>
          <p:nvPr/>
        </p:nvSpPr>
        <p:spPr>
          <a:xfrm rot="0">
            <a:off x="5407809" y="753109"/>
            <a:ext cx="7136167" cy="884556"/>
          </a:xfrm>
          <a:prstGeom prst="rect">
            <a:avLst/>
          </a:prstGeom>
        </p:spPr>
        <p:txBody>
          <a:bodyPr anchor="t" rtlCol="false" tIns="0" lIns="0" bIns="0" rIns="0">
            <a:spAutoFit/>
          </a:bodyPr>
          <a:lstStyle/>
          <a:p>
            <a:pPr algn="ctr">
              <a:lnSpc>
                <a:spcPts val="6160"/>
              </a:lnSpc>
            </a:pPr>
            <a:r>
              <a:rPr lang="en-US" sz="8000" spc="-176">
                <a:solidFill>
                  <a:srgbClr val="BF63B6"/>
                </a:solidFill>
                <a:latin typeface="JetBrains Mono"/>
                <a:ea typeface="JetBrains Mono"/>
                <a:cs typeface="JetBrains Mono"/>
                <a:sym typeface="JetBrains Mono"/>
              </a:rPr>
              <a:t>Apresentação</a:t>
            </a:r>
          </a:p>
        </p:txBody>
      </p:sp>
      <p:sp>
        <p:nvSpPr>
          <p:cNvPr name="TextBox 28" id="28"/>
          <p:cNvSpPr txBox="true"/>
          <p:nvPr/>
        </p:nvSpPr>
        <p:spPr>
          <a:xfrm rot="0">
            <a:off x="12153944" y="5009812"/>
            <a:ext cx="3484976" cy="365760"/>
          </a:xfrm>
          <a:prstGeom prst="rect">
            <a:avLst/>
          </a:prstGeom>
        </p:spPr>
        <p:txBody>
          <a:bodyPr anchor="t" rtlCol="false" tIns="0" lIns="0" bIns="0" rIns="0">
            <a:spAutoFit/>
          </a:bodyPr>
          <a:lstStyle/>
          <a:p>
            <a:pPr algn="ctr">
              <a:lnSpc>
                <a:spcPts val="2670"/>
              </a:lnSpc>
            </a:pPr>
            <a:r>
              <a:rPr lang="en-US" b="true" sz="3000" spc="-93">
                <a:solidFill>
                  <a:srgbClr val="BF63B6"/>
                </a:solidFill>
                <a:latin typeface="Quicksand Bold"/>
                <a:ea typeface="Quicksand Bold"/>
                <a:cs typeface="Quicksand Bold"/>
                <a:sym typeface="Quicksand Bold"/>
              </a:rPr>
              <a:t>Leonardo Sardinha</a:t>
            </a:r>
          </a:p>
        </p:txBody>
      </p:sp>
      <p:sp>
        <p:nvSpPr>
          <p:cNvPr name="TextBox 29" id="29"/>
          <p:cNvSpPr txBox="true"/>
          <p:nvPr/>
        </p:nvSpPr>
        <p:spPr>
          <a:xfrm rot="0">
            <a:off x="7617027" y="8747718"/>
            <a:ext cx="3286094" cy="365760"/>
          </a:xfrm>
          <a:prstGeom prst="rect">
            <a:avLst/>
          </a:prstGeom>
        </p:spPr>
        <p:txBody>
          <a:bodyPr anchor="t" rtlCol="false" tIns="0" lIns="0" bIns="0" rIns="0">
            <a:spAutoFit/>
          </a:bodyPr>
          <a:lstStyle/>
          <a:p>
            <a:pPr algn="ctr">
              <a:lnSpc>
                <a:spcPts val="2670"/>
              </a:lnSpc>
            </a:pPr>
            <a:r>
              <a:rPr lang="en-US" b="true" sz="3000" spc="-93">
                <a:solidFill>
                  <a:srgbClr val="BF63B6"/>
                </a:solidFill>
                <a:latin typeface="Quicksand Bold"/>
                <a:ea typeface="Quicksand Bold"/>
                <a:cs typeface="Quicksand Bold"/>
                <a:sym typeface="Quicksand Bold"/>
              </a:rPr>
              <a:t>Kenner Eduardo</a:t>
            </a:r>
          </a:p>
        </p:txBody>
      </p:sp>
      <p:sp>
        <p:nvSpPr>
          <p:cNvPr name="TextBox 30" id="30"/>
          <p:cNvSpPr txBox="true"/>
          <p:nvPr/>
        </p:nvSpPr>
        <p:spPr>
          <a:xfrm rot="0">
            <a:off x="2868685" y="8747718"/>
            <a:ext cx="3286094" cy="365760"/>
          </a:xfrm>
          <a:prstGeom prst="rect">
            <a:avLst/>
          </a:prstGeom>
        </p:spPr>
        <p:txBody>
          <a:bodyPr anchor="t" rtlCol="false" tIns="0" lIns="0" bIns="0" rIns="0">
            <a:spAutoFit/>
          </a:bodyPr>
          <a:lstStyle/>
          <a:p>
            <a:pPr algn="ctr">
              <a:lnSpc>
                <a:spcPts val="2670"/>
              </a:lnSpc>
            </a:pPr>
            <a:r>
              <a:rPr lang="en-US" b="true" sz="3000" spc="-93">
                <a:solidFill>
                  <a:srgbClr val="BF63B6"/>
                </a:solidFill>
                <a:latin typeface="Quicksand Bold"/>
                <a:ea typeface="Quicksand Bold"/>
                <a:cs typeface="Quicksand Bold"/>
                <a:sym typeface="Quicksand Bold"/>
              </a:rPr>
              <a:t>Rennan Moura</a:t>
            </a:r>
          </a:p>
        </p:txBody>
      </p:sp>
      <p:sp>
        <p:nvSpPr>
          <p:cNvPr name="TextBox 31" id="31"/>
          <p:cNvSpPr txBox="true"/>
          <p:nvPr/>
        </p:nvSpPr>
        <p:spPr>
          <a:xfrm rot="0">
            <a:off x="2745005" y="5007681"/>
            <a:ext cx="3286094" cy="365760"/>
          </a:xfrm>
          <a:prstGeom prst="rect">
            <a:avLst/>
          </a:prstGeom>
        </p:spPr>
        <p:txBody>
          <a:bodyPr anchor="t" rtlCol="false" tIns="0" lIns="0" bIns="0" rIns="0">
            <a:spAutoFit/>
          </a:bodyPr>
          <a:lstStyle/>
          <a:p>
            <a:pPr algn="ctr">
              <a:lnSpc>
                <a:spcPts val="2670"/>
              </a:lnSpc>
            </a:pPr>
            <a:r>
              <a:rPr lang="en-US" b="true" sz="3000" spc="-93">
                <a:solidFill>
                  <a:srgbClr val="BF63B6"/>
                </a:solidFill>
                <a:latin typeface="Quicksand Bold"/>
                <a:ea typeface="Quicksand Bold"/>
                <a:cs typeface="Quicksand Bold"/>
                <a:sym typeface="Quicksand Bold"/>
              </a:rPr>
              <a:t>Ian Medeiros</a:t>
            </a:r>
          </a:p>
        </p:txBody>
      </p:sp>
      <p:sp>
        <p:nvSpPr>
          <p:cNvPr name="TextBox 32" id="32"/>
          <p:cNvSpPr txBox="true"/>
          <p:nvPr/>
        </p:nvSpPr>
        <p:spPr>
          <a:xfrm rot="0">
            <a:off x="7617027" y="5009812"/>
            <a:ext cx="3286094" cy="365760"/>
          </a:xfrm>
          <a:prstGeom prst="rect">
            <a:avLst/>
          </a:prstGeom>
        </p:spPr>
        <p:txBody>
          <a:bodyPr anchor="t" rtlCol="false" tIns="0" lIns="0" bIns="0" rIns="0">
            <a:spAutoFit/>
          </a:bodyPr>
          <a:lstStyle/>
          <a:p>
            <a:pPr algn="ctr">
              <a:lnSpc>
                <a:spcPts val="2670"/>
              </a:lnSpc>
            </a:pPr>
            <a:r>
              <a:rPr lang="en-US" b="true" sz="3000" spc="-93">
                <a:solidFill>
                  <a:srgbClr val="BF63B6"/>
                </a:solidFill>
                <a:latin typeface="Quicksand Bold"/>
                <a:ea typeface="Quicksand Bold"/>
                <a:cs typeface="Quicksand Bold"/>
                <a:sym typeface="Quicksand Bold"/>
              </a:rPr>
              <a:t>Wanderley Remelli</a:t>
            </a:r>
          </a:p>
        </p:txBody>
      </p:sp>
      <p:sp>
        <p:nvSpPr>
          <p:cNvPr name="TextBox 33" id="33"/>
          <p:cNvSpPr txBox="true"/>
          <p:nvPr/>
        </p:nvSpPr>
        <p:spPr>
          <a:xfrm rot="0">
            <a:off x="12279644" y="8747718"/>
            <a:ext cx="3286094" cy="365760"/>
          </a:xfrm>
          <a:prstGeom prst="rect">
            <a:avLst/>
          </a:prstGeom>
        </p:spPr>
        <p:txBody>
          <a:bodyPr anchor="t" rtlCol="false" tIns="0" lIns="0" bIns="0" rIns="0">
            <a:spAutoFit/>
          </a:bodyPr>
          <a:lstStyle/>
          <a:p>
            <a:pPr algn="ctr">
              <a:lnSpc>
                <a:spcPts val="2670"/>
              </a:lnSpc>
            </a:pPr>
            <a:r>
              <a:rPr lang="en-US" b="true" sz="3000" spc="-93">
                <a:solidFill>
                  <a:srgbClr val="BF63B6"/>
                </a:solidFill>
                <a:latin typeface="Quicksand Bold"/>
                <a:ea typeface="Quicksand Bold"/>
                <a:cs typeface="Quicksand Bold"/>
                <a:sym typeface="Quicksand Bold"/>
              </a:rPr>
              <a:t>Robert Turquetti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1807141" y="1983231"/>
            <a:ext cx="14699630" cy="7275069"/>
            <a:chOff x="0" y="0"/>
            <a:chExt cx="3453204" cy="1709043"/>
          </a:xfrm>
        </p:grpSpPr>
        <p:sp>
          <p:nvSpPr>
            <p:cNvPr name="Freeform 3" id="3"/>
            <p:cNvSpPr/>
            <p:nvPr/>
          </p:nvSpPr>
          <p:spPr>
            <a:xfrm flipH="false" flipV="false" rot="0">
              <a:off x="0" y="0"/>
              <a:ext cx="3453204" cy="1709043"/>
            </a:xfrm>
            <a:custGeom>
              <a:avLst/>
              <a:gdLst/>
              <a:ahLst/>
              <a:cxnLst/>
              <a:rect r="r" b="b" t="t" l="l"/>
              <a:pathLst>
                <a:path h="1709043" w="3453204">
                  <a:moveTo>
                    <a:pt x="0" y="0"/>
                  </a:moveTo>
                  <a:lnTo>
                    <a:pt x="3453204" y="0"/>
                  </a:lnTo>
                  <a:lnTo>
                    <a:pt x="3453204" y="1709043"/>
                  </a:lnTo>
                  <a:lnTo>
                    <a:pt x="0" y="1709043"/>
                  </a:lnTo>
                  <a:close/>
                </a:path>
              </a:pathLst>
            </a:custGeom>
            <a:solidFill>
              <a:srgbClr val="B81476"/>
            </a:solidFill>
          </p:spPr>
        </p:sp>
        <p:sp>
          <p:nvSpPr>
            <p:cNvPr name="TextBox 4" id="4"/>
            <p:cNvSpPr txBox="true"/>
            <p:nvPr/>
          </p:nvSpPr>
          <p:spPr>
            <a:xfrm>
              <a:off x="0" y="0"/>
              <a:ext cx="3453204" cy="1709043"/>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086220" y="2279048"/>
            <a:ext cx="14115561" cy="6683435"/>
          </a:xfrm>
          <a:custGeom>
            <a:avLst/>
            <a:gdLst/>
            <a:ahLst/>
            <a:cxnLst/>
            <a:rect r="r" b="b" t="t" l="l"/>
            <a:pathLst>
              <a:path h="6683435" w="14115561">
                <a:moveTo>
                  <a:pt x="0" y="0"/>
                </a:moveTo>
                <a:lnTo>
                  <a:pt x="14115560" y="0"/>
                </a:lnTo>
                <a:lnTo>
                  <a:pt x="14115560" y="6683435"/>
                </a:lnTo>
                <a:lnTo>
                  <a:pt x="0" y="6683435"/>
                </a:lnTo>
                <a:lnTo>
                  <a:pt x="0" y="0"/>
                </a:lnTo>
                <a:close/>
              </a:path>
            </a:pathLst>
          </a:custGeom>
          <a:blipFill>
            <a:blip r:embed="rId4"/>
            <a:stretch>
              <a:fillRect l="0" t="0" r="0" b="0"/>
            </a:stretch>
          </a:blipFill>
        </p:spPr>
      </p:sp>
      <p:sp>
        <p:nvSpPr>
          <p:cNvPr name="TextBox 8" id="8"/>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Sobre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2218564" y="2271444"/>
            <a:ext cx="13791418" cy="7168577"/>
            <a:chOff x="0" y="0"/>
            <a:chExt cx="3632308" cy="1888020"/>
          </a:xfrm>
        </p:grpSpPr>
        <p:sp>
          <p:nvSpPr>
            <p:cNvPr name="Freeform 3" id="3"/>
            <p:cNvSpPr/>
            <p:nvPr/>
          </p:nvSpPr>
          <p:spPr>
            <a:xfrm flipH="false" flipV="false" rot="0">
              <a:off x="0" y="0"/>
              <a:ext cx="3632308" cy="1888020"/>
            </a:xfrm>
            <a:custGeom>
              <a:avLst/>
              <a:gdLst/>
              <a:ahLst/>
              <a:cxnLst/>
              <a:rect r="r" b="b" t="t" l="l"/>
              <a:pathLst>
                <a:path h="1888020" w="3632308">
                  <a:moveTo>
                    <a:pt x="0" y="0"/>
                  </a:moveTo>
                  <a:lnTo>
                    <a:pt x="3632308" y="0"/>
                  </a:lnTo>
                  <a:lnTo>
                    <a:pt x="3632308" y="1888020"/>
                  </a:lnTo>
                  <a:lnTo>
                    <a:pt x="0" y="1888020"/>
                  </a:lnTo>
                  <a:close/>
                </a:path>
              </a:pathLst>
            </a:custGeom>
            <a:solidFill>
              <a:srgbClr val="B81476"/>
            </a:solidFill>
          </p:spPr>
        </p:sp>
        <p:sp>
          <p:nvSpPr>
            <p:cNvPr name="TextBox 4" id="4"/>
            <p:cNvSpPr txBox="true"/>
            <p:nvPr/>
          </p:nvSpPr>
          <p:spPr>
            <a:xfrm>
              <a:off x="0" y="0"/>
              <a:ext cx="3632308" cy="1888020"/>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563139" y="2626030"/>
            <a:ext cx="13076355" cy="6459404"/>
          </a:xfrm>
          <a:custGeom>
            <a:avLst/>
            <a:gdLst/>
            <a:ahLst/>
            <a:cxnLst/>
            <a:rect r="r" b="b" t="t" l="l"/>
            <a:pathLst>
              <a:path h="6459404" w="13076355">
                <a:moveTo>
                  <a:pt x="0" y="0"/>
                </a:moveTo>
                <a:lnTo>
                  <a:pt x="13076355" y="0"/>
                </a:lnTo>
                <a:lnTo>
                  <a:pt x="13076355" y="6459404"/>
                </a:lnTo>
                <a:lnTo>
                  <a:pt x="0" y="6459404"/>
                </a:lnTo>
                <a:lnTo>
                  <a:pt x="0" y="0"/>
                </a:lnTo>
                <a:close/>
              </a:path>
            </a:pathLst>
          </a:custGeom>
          <a:blipFill>
            <a:blip r:embed="rId4"/>
            <a:stretch>
              <a:fillRect l="0" t="0" r="0" b="0"/>
            </a:stretch>
          </a:blipFill>
        </p:spPr>
      </p:sp>
      <p:sp>
        <p:nvSpPr>
          <p:cNvPr name="TextBox 8" id="8"/>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Sobre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2375309" y="1740242"/>
            <a:ext cx="13480471" cy="8230981"/>
            <a:chOff x="0" y="0"/>
            <a:chExt cx="3550412" cy="2167830"/>
          </a:xfrm>
        </p:grpSpPr>
        <p:sp>
          <p:nvSpPr>
            <p:cNvPr name="Freeform 3" id="3"/>
            <p:cNvSpPr/>
            <p:nvPr/>
          </p:nvSpPr>
          <p:spPr>
            <a:xfrm flipH="false" flipV="false" rot="0">
              <a:off x="0" y="0"/>
              <a:ext cx="3550412" cy="2167830"/>
            </a:xfrm>
            <a:custGeom>
              <a:avLst/>
              <a:gdLst/>
              <a:ahLst/>
              <a:cxnLst/>
              <a:rect r="r" b="b" t="t" l="l"/>
              <a:pathLst>
                <a:path h="2167830" w="3550412">
                  <a:moveTo>
                    <a:pt x="0" y="0"/>
                  </a:moveTo>
                  <a:lnTo>
                    <a:pt x="3550412" y="0"/>
                  </a:lnTo>
                  <a:lnTo>
                    <a:pt x="3550412" y="2167830"/>
                  </a:lnTo>
                  <a:lnTo>
                    <a:pt x="0" y="2167830"/>
                  </a:lnTo>
                  <a:close/>
                </a:path>
              </a:pathLst>
            </a:custGeom>
            <a:solidFill>
              <a:srgbClr val="B81476"/>
            </a:solidFill>
          </p:spPr>
        </p:sp>
        <p:sp>
          <p:nvSpPr>
            <p:cNvPr name="TextBox 4" id="4"/>
            <p:cNvSpPr txBox="true"/>
            <p:nvPr/>
          </p:nvSpPr>
          <p:spPr>
            <a:xfrm>
              <a:off x="0" y="0"/>
              <a:ext cx="3550412" cy="2167830"/>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746601" y="2059883"/>
            <a:ext cx="12794798" cy="7565786"/>
          </a:xfrm>
          <a:custGeom>
            <a:avLst/>
            <a:gdLst/>
            <a:ahLst/>
            <a:cxnLst/>
            <a:rect r="r" b="b" t="t" l="l"/>
            <a:pathLst>
              <a:path h="7565786" w="12794798">
                <a:moveTo>
                  <a:pt x="0" y="0"/>
                </a:moveTo>
                <a:lnTo>
                  <a:pt x="12794798" y="0"/>
                </a:lnTo>
                <a:lnTo>
                  <a:pt x="12794798" y="7565786"/>
                </a:lnTo>
                <a:lnTo>
                  <a:pt x="0" y="7565786"/>
                </a:lnTo>
                <a:lnTo>
                  <a:pt x="0" y="0"/>
                </a:lnTo>
                <a:close/>
              </a:path>
            </a:pathLst>
          </a:custGeom>
          <a:blipFill>
            <a:blip r:embed="rId4"/>
            <a:stretch>
              <a:fillRect l="0" t="0" r="0" b="0"/>
            </a:stretch>
          </a:blipFill>
        </p:spPr>
      </p:sp>
      <p:sp>
        <p:nvSpPr>
          <p:cNvPr name="TextBox 8" id="8"/>
          <p:cNvSpPr txBox="true"/>
          <p:nvPr/>
        </p:nvSpPr>
        <p:spPr>
          <a:xfrm rot="0">
            <a:off x="4021178" y="7808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Sobre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7859399" y="270846"/>
            <a:ext cx="8891781" cy="9743974"/>
            <a:chOff x="0" y="0"/>
            <a:chExt cx="2209368" cy="2421115"/>
          </a:xfrm>
        </p:grpSpPr>
        <p:sp>
          <p:nvSpPr>
            <p:cNvPr name="Freeform 3" id="3"/>
            <p:cNvSpPr/>
            <p:nvPr/>
          </p:nvSpPr>
          <p:spPr>
            <a:xfrm flipH="false" flipV="false" rot="0">
              <a:off x="0" y="0"/>
              <a:ext cx="2209368" cy="2421115"/>
            </a:xfrm>
            <a:custGeom>
              <a:avLst/>
              <a:gdLst/>
              <a:ahLst/>
              <a:cxnLst/>
              <a:rect r="r" b="b" t="t" l="l"/>
              <a:pathLst>
                <a:path h="2421115" w="2209368">
                  <a:moveTo>
                    <a:pt x="0" y="0"/>
                  </a:moveTo>
                  <a:lnTo>
                    <a:pt x="2209368" y="0"/>
                  </a:lnTo>
                  <a:lnTo>
                    <a:pt x="2209368" y="2421115"/>
                  </a:lnTo>
                  <a:lnTo>
                    <a:pt x="0" y="2421115"/>
                  </a:lnTo>
                  <a:close/>
                </a:path>
              </a:pathLst>
            </a:custGeom>
            <a:solidFill>
              <a:srgbClr val="B81476"/>
            </a:solidFill>
          </p:spPr>
        </p:sp>
        <p:sp>
          <p:nvSpPr>
            <p:cNvPr name="TextBox 4" id="4"/>
            <p:cNvSpPr txBox="true"/>
            <p:nvPr/>
          </p:nvSpPr>
          <p:spPr>
            <a:xfrm>
              <a:off x="0" y="0"/>
              <a:ext cx="2209368" cy="2421115"/>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820092" y="4895646"/>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Sobre</a:t>
            </a:r>
          </a:p>
        </p:txBody>
      </p:sp>
      <p:sp>
        <p:nvSpPr>
          <p:cNvPr name="Freeform 8" id="8"/>
          <p:cNvSpPr/>
          <p:nvPr/>
        </p:nvSpPr>
        <p:spPr>
          <a:xfrm flipH="false" flipV="false" rot="0">
            <a:off x="8103659" y="463544"/>
            <a:ext cx="8403261" cy="9358579"/>
          </a:xfrm>
          <a:custGeom>
            <a:avLst/>
            <a:gdLst/>
            <a:ahLst/>
            <a:cxnLst/>
            <a:rect r="r" b="b" t="t" l="l"/>
            <a:pathLst>
              <a:path h="9358579" w="8403261">
                <a:moveTo>
                  <a:pt x="0" y="0"/>
                </a:moveTo>
                <a:lnTo>
                  <a:pt x="8403261" y="0"/>
                </a:lnTo>
                <a:lnTo>
                  <a:pt x="8403261" y="9358578"/>
                </a:lnTo>
                <a:lnTo>
                  <a:pt x="0" y="9358578"/>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7964517" y="306728"/>
            <a:ext cx="8430560" cy="9658947"/>
            <a:chOff x="0" y="0"/>
            <a:chExt cx="2039470" cy="2336634"/>
          </a:xfrm>
        </p:grpSpPr>
        <p:sp>
          <p:nvSpPr>
            <p:cNvPr name="Freeform 3" id="3"/>
            <p:cNvSpPr/>
            <p:nvPr/>
          </p:nvSpPr>
          <p:spPr>
            <a:xfrm flipH="false" flipV="false" rot="0">
              <a:off x="0" y="0"/>
              <a:ext cx="2039470" cy="2336634"/>
            </a:xfrm>
            <a:custGeom>
              <a:avLst/>
              <a:gdLst/>
              <a:ahLst/>
              <a:cxnLst/>
              <a:rect r="r" b="b" t="t" l="l"/>
              <a:pathLst>
                <a:path h="2336634" w="2039470">
                  <a:moveTo>
                    <a:pt x="0" y="0"/>
                  </a:moveTo>
                  <a:lnTo>
                    <a:pt x="2039470" y="0"/>
                  </a:lnTo>
                  <a:lnTo>
                    <a:pt x="2039470" y="2336634"/>
                  </a:lnTo>
                  <a:lnTo>
                    <a:pt x="0" y="2336634"/>
                  </a:lnTo>
                  <a:close/>
                </a:path>
              </a:pathLst>
            </a:custGeom>
            <a:solidFill>
              <a:srgbClr val="B81476"/>
            </a:solidFill>
          </p:spPr>
        </p:sp>
        <p:sp>
          <p:nvSpPr>
            <p:cNvPr name="TextBox 4" id="4"/>
            <p:cNvSpPr txBox="true"/>
            <p:nvPr/>
          </p:nvSpPr>
          <p:spPr>
            <a:xfrm>
              <a:off x="0" y="0"/>
              <a:ext cx="2039470" cy="2336634"/>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5400000">
            <a:off x="-5692008" y="487191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879264" y="3765054"/>
            <a:ext cx="12159259" cy="2415427"/>
          </a:xfrm>
          <a:custGeom>
            <a:avLst/>
            <a:gdLst/>
            <a:ahLst/>
            <a:cxnLst/>
            <a:rect r="r" b="b" t="t" l="l"/>
            <a:pathLst>
              <a:path h="2415427" w="12159259">
                <a:moveTo>
                  <a:pt x="0" y="0"/>
                </a:moveTo>
                <a:lnTo>
                  <a:pt x="12159259" y="0"/>
                </a:lnTo>
                <a:lnTo>
                  <a:pt x="12159259"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239015" y="528670"/>
            <a:ext cx="7872842" cy="9164884"/>
          </a:xfrm>
          <a:custGeom>
            <a:avLst/>
            <a:gdLst/>
            <a:ahLst/>
            <a:cxnLst/>
            <a:rect r="r" b="b" t="t" l="l"/>
            <a:pathLst>
              <a:path h="9164884" w="7872842">
                <a:moveTo>
                  <a:pt x="0" y="0"/>
                </a:moveTo>
                <a:lnTo>
                  <a:pt x="7872843" y="0"/>
                </a:lnTo>
                <a:lnTo>
                  <a:pt x="7872843" y="9164884"/>
                </a:lnTo>
                <a:lnTo>
                  <a:pt x="0" y="9164884"/>
                </a:lnTo>
                <a:lnTo>
                  <a:pt x="0" y="0"/>
                </a:lnTo>
                <a:close/>
              </a:path>
            </a:pathLst>
          </a:custGeom>
          <a:blipFill>
            <a:blip r:embed="rId4"/>
            <a:stretch>
              <a:fillRect l="0" t="0" r="0" b="0"/>
            </a:stretch>
          </a:blipFill>
        </p:spPr>
      </p:sp>
      <p:sp>
        <p:nvSpPr>
          <p:cNvPr name="TextBox 8" id="8"/>
          <p:cNvSpPr txBox="true"/>
          <p:nvPr/>
        </p:nvSpPr>
        <p:spPr>
          <a:xfrm rot="0">
            <a:off x="1028700" y="4376608"/>
            <a:ext cx="7525071" cy="148759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Central de </a:t>
            </a:r>
          </a:p>
          <a:p>
            <a:pPr algn="ctr">
              <a:lnSpc>
                <a:spcPts val="5494"/>
              </a:lnSpc>
            </a:pPr>
            <a:r>
              <a:rPr lang="en-US" sz="7135" spc="-156">
                <a:solidFill>
                  <a:srgbClr val="BF63B6"/>
                </a:solidFill>
                <a:latin typeface="JetBrains Mono"/>
                <a:ea typeface="JetBrains Mono"/>
                <a:cs typeface="JetBrains Mono"/>
                <a:sym typeface="JetBrains Mono"/>
              </a:rPr>
              <a:t>Ajuda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0">
            <a:off x="6386928" y="0"/>
            <a:ext cx="10222706" cy="10287000"/>
          </a:xfrm>
          <a:custGeom>
            <a:avLst/>
            <a:gdLst/>
            <a:ahLst/>
            <a:cxnLst/>
            <a:rect r="r" b="b" t="t" l="l"/>
            <a:pathLst>
              <a:path h="10287000" w="10222706">
                <a:moveTo>
                  <a:pt x="0" y="0"/>
                </a:moveTo>
                <a:lnTo>
                  <a:pt x="10222706" y="0"/>
                </a:lnTo>
                <a:lnTo>
                  <a:pt x="10222706" y="10287000"/>
                </a:lnTo>
                <a:lnTo>
                  <a:pt x="0" y="10287000"/>
                </a:lnTo>
                <a:lnTo>
                  <a:pt x="0" y="0"/>
                </a:lnTo>
                <a:close/>
              </a:path>
            </a:pathLst>
          </a:custGeom>
          <a:blipFill>
            <a:blip r:embed="rId2"/>
            <a:stretch>
              <a:fillRect l="0" t="0" r="0" b="0"/>
            </a:stretch>
          </a:blipFill>
        </p:spPr>
      </p:sp>
      <p:grpSp>
        <p:nvGrpSpPr>
          <p:cNvPr name="Group 3" id="3"/>
          <p:cNvGrpSpPr/>
          <p:nvPr/>
        </p:nvGrpSpPr>
        <p:grpSpPr>
          <a:xfrm rot="5400000">
            <a:off x="596790" y="2148011"/>
            <a:ext cx="5006898" cy="6137918"/>
            <a:chOff x="0" y="0"/>
            <a:chExt cx="1371545" cy="1681367"/>
          </a:xfrm>
        </p:grpSpPr>
        <p:sp>
          <p:nvSpPr>
            <p:cNvPr name="Freeform 4" id="4"/>
            <p:cNvSpPr/>
            <p:nvPr/>
          </p:nvSpPr>
          <p:spPr>
            <a:xfrm flipH="false" flipV="false" rot="0">
              <a:off x="0" y="0"/>
              <a:ext cx="1371545" cy="1681367"/>
            </a:xfrm>
            <a:custGeom>
              <a:avLst/>
              <a:gdLst/>
              <a:ahLst/>
              <a:cxnLst/>
              <a:rect r="r" b="b" t="t" l="l"/>
              <a:pathLst>
                <a:path h="1681367" w="1371545">
                  <a:moveTo>
                    <a:pt x="78859" y="0"/>
                  </a:moveTo>
                  <a:lnTo>
                    <a:pt x="1292687" y="0"/>
                  </a:lnTo>
                  <a:cubicBezTo>
                    <a:pt x="1336239" y="0"/>
                    <a:pt x="1371545" y="35306"/>
                    <a:pt x="1371545" y="78859"/>
                  </a:cubicBezTo>
                  <a:lnTo>
                    <a:pt x="1371545" y="1602508"/>
                  </a:lnTo>
                  <a:cubicBezTo>
                    <a:pt x="1371545" y="1646061"/>
                    <a:pt x="1336239" y="1681367"/>
                    <a:pt x="1292687" y="1681367"/>
                  </a:cubicBezTo>
                  <a:lnTo>
                    <a:pt x="78859" y="1681367"/>
                  </a:lnTo>
                  <a:cubicBezTo>
                    <a:pt x="35306" y="1681367"/>
                    <a:pt x="0" y="1646061"/>
                    <a:pt x="0" y="1602508"/>
                  </a:cubicBezTo>
                  <a:lnTo>
                    <a:pt x="0" y="78859"/>
                  </a:lnTo>
                  <a:cubicBezTo>
                    <a:pt x="0" y="35306"/>
                    <a:pt x="35306" y="0"/>
                    <a:pt x="78859" y="0"/>
                  </a:cubicBezTo>
                  <a:close/>
                </a:path>
              </a:pathLst>
            </a:custGeom>
            <a:solidFill>
              <a:srgbClr val="FCDFE0"/>
            </a:solidFill>
          </p:spPr>
        </p:sp>
        <p:sp>
          <p:nvSpPr>
            <p:cNvPr name="TextBox 5" id="5"/>
            <p:cNvSpPr txBox="true"/>
            <p:nvPr/>
          </p:nvSpPr>
          <p:spPr>
            <a:xfrm>
              <a:off x="0" y="0"/>
              <a:ext cx="1371545" cy="1681367"/>
            </a:xfrm>
            <a:prstGeom prst="rect">
              <a:avLst/>
            </a:prstGeom>
          </p:spPr>
          <p:txBody>
            <a:bodyPr anchor="ctr" rtlCol="false" tIns="48842" lIns="48842" bIns="48842" rIns="48842"/>
            <a:lstStyle/>
            <a:p>
              <a:pPr algn="ctr">
                <a:lnSpc>
                  <a:spcPts val="2924"/>
                </a:lnSpc>
              </a:pPr>
            </a:p>
          </p:txBody>
        </p:sp>
      </p:grpSp>
      <p:sp>
        <p:nvSpPr>
          <p:cNvPr name="TextBox 6" id="6"/>
          <p:cNvSpPr txBox="true"/>
          <p:nvPr/>
        </p:nvSpPr>
        <p:spPr>
          <a:xfrm rot="0">
            <a:off x="245712" y="3453269"/>
            <a:ext cx="5979291" cy="3675737"/>
          </a:xfrm>
          <a:prstGeom prst="rect">
            <a:avLst/>
          </a:prstGeom>
        </p:spPr>
        <p:txBody>
          <a:bodyPr anchor="t" rtlCol="false" tIns="0" lIns="0" bIns="0" rIns="0">
            <a:spAutoFit/>
          </a:bodyPr>
          <a:lstStyle/>
          <a:p>
            <a:pPr algn="ctr">
              <a:lnSpc>
                <a:spcPts val="5627"/>
              </a:lnSpc>
            </a:pPr>
            <a:r>
              <a:rPr lang="en-US" sz="7308" spc="-160">
                <a:solidFill>
                  <a:srgbClr val="BF63B6"/>
                </a:solidFill>
                <a:latin typeface="JetBrains Mono"/>
                <a:ea typeface="JetBrains Mono"/>
                <a:cs typeface="JetBrains Mono"/>
                <a:sym typeface="JetBrains Mono"/>
              </a:rPr>
              <a:t>Visão macro da estrtutura do protótipo</a:t>
            </a:r>
          </a:p>
        </p:txBody>
      </p:sp>
      <p:sp>
        <p:nvSpPr>
          <p:cNvPr name="Freeform 7" id="7"/>
          <p:cNvSpPr/>
          <p:nvPr/>
        </p:nvSpPr>
        <p:spPr>
          <a:xfrm flipH="false" flipV="false" rot="-5400000">
            <a:off x="11899643" y="4661228"/>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p:cSld>
    <p:bg>
      <p:bgPr>
        <a:solidFill>
          <a:srgbClr val="EEEEF0"/>
        </a:solidFill>
      </p:bgPr>
    </p:bg>
    <p:spTree>
      <p:nvGrpSpPr>
        <p:cNvPr id="1" name=""/>
        <p:cNvGrpSpPr/>
        <p:nvPr/>
      </p:nvGrpSpPr>
      <p:grpSpPr>
        <a:xfrm>
          <a:off x="0" y="0"/>
          <a:ext cx="0" cy="0"/>
          <a:chOff x="0" y="0"/>
          <a:chExt cx="0" cy="0"/>
        </a:xfrm>
      </p:grpSpPr>
      <p:sp>
        <p:nvSpPr>
          <p:cNvPr name="TextBox 2" id="2"/>
          <p:cNvSpPr txBox="true"/>
          <p:nvPr/>
        </p:nvSpPr>
        <p:spPr>
          <a:xfrm rot="0">
            <a:off x="4063861" y="799118"/>
            <a:ext cx="10160278" cy="148759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Calculadora Financeira</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EEEEF0"/>
        </a:solidFill>
      </p:bgPr>
    </p:bg>
    <p:spTree>
      <p:nvGrpSpPr>
        <p:cNvPr id="1" name=""/>
        <p:cNvGrpSpPr/>
        <p:nvPr/>
      </p:nvGrpSpPr>
      <p:grpSpPr>
        <a:xfrm>
          <a:off x="0" y="0"/>
          <a:ext cx="0" cy="0"/>
          <a:chOff x="0" y="0"/>
          <a:chExt cx="0" cy="0"/>
        </a:xfrm>
      </p:grpSpPr>
      <p:sp>
        <p:nvSpPr>
          <p:cNvPr name="TextBox 2" id="2"/>
          <p:cNvSpPr txBox="true"/>
          <p:nvPr/>
        </p:nvSpPr>
        <p:spPr>
          <a:xfrm rot="0">
            <a:off x="4063861" y="799118"/>
            <a:ext cx="10160278" cy="148759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Tabelas banco de dados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TextBox 2" id="2"/>
          <p:cNvSpPr txBox="true"/>
          <p:nvPr/>
        </p:nvSpPr>
        <p:spPr>
          <a:xfrm rot="0">
            <a:off x="4230267" y="797555"/>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Tabela de usuário</a:t>
            </a:r>
          </a:p>
        </p:txBody>
      </p:sp>
      <p:grpSp>
        <p:nvGrpSpPr>
          <p:cNvPr name="Group 3" id="3"/>
          <p:cNvGrpSpPr/>
          <p:nvPr/>
        </p:nvGrpSpPr>
        <p:grpSpPr>
          <a:xfrm rot="0">
            <a:off x="3328539" y="2039828"/>
            <a:ext cx="11949842" cy="7933146"/>
            <a:chOff x="0" y="0"/>
            <a:chExt cx="2890833" cy="1919138"/>
          </a:xfrm>
        </p:grpSpPr>
        <p:sp>
          <p:nvSpPr>
            <p:cNvPr name="Freeform 4" id="4"/>
            <p:cNvSpPr/>
            <p:nvPr/>
          </p:nvSpPr>
          <p:spPr>
            <a:xfrm flipH="false" flipV="false" rot="0">
              <a:off x="0" y="0"/>
              <a:ext cx="2890833" cy="1919138"/>
            </a:xfrm>
            <a:custGeom>
              <a:avLst/>
              <a:gdLst/>
              <a:ahLst/>
              <a:cxnLst/>
              <a:rect r="r" b="b" t="t" l="l"/>
              <a:pathLst>
                <a:path h="1919138" w="2890833">
                  <a:moveTo>
                    <a:pt x="0" y="0"/>
                  </a:moveTo>
                  <a:lnTo>
                    <a:pt x="2890833" y="0"/>
                  </a:lnTo>
                  <a:lnTo>
                    <a:pt x="2890833" y="1919138"/>
                  </a:lnTo>
                  <a:lnTo>
                    <a:pt x="0" y="1919138"/>
                  </a:lnTo>
                  <a:close/>
                </a:path>
              </a:pathLst>
            </a:custGeom>
            <a:solidFill>
              <a:srgbClr val="B81476"/>
            </a:solidFill>
          </p:spPr>
        </p:sp>
        <p:sp>
          <p:nvSpPr>
            <p:cNvPr name="TextBox 5" id="5"/>
            <p:cNvSpPr txBox="true"/>
            <p:nvPr/>
          </p:nvSpPr>
          <p:spPr>
            <a:xfrm>
              <a:off x="0" y="0"/>
              <a:ext cx="2890833" cy="1919138"/>
            </a:xfrm>
            <a:prstGeom prst="rect">
              <a:avLst/>
            </a:prstGeom>
          </p:spPr>
          <p:txBody>
            <a:bodyPr anchor="ctr" rtlCol="false" tIns="50800" lIns="50800" bIns="50800" rIns="50800"/>
            <a:lstStyle/>
            <a:p>
              <a:pPr algn="ctr">
                <a:lnSpc>
                  <a:spcPts val="2924"/>
                </a:lnSpc>
              </a:pPr>
            </a:p>
          </p:txBody>
        </p:sp>
      </p:grpSp>
      <p:sp>
        <p:nvSpPr>
          <p:cNvPr name="Freeform 6" id="6"/>
          <p:cNvSpPr/>
          <p:nvPr/>
        </p:nvSpPr>
        <p:spPr>
          <a:xfrm flipH="false" flipV="false" rot="0">
            <a:off x="3867337" y="2578908"/>
            <a:ext cx="10886137" cy="3290033"/>
          </a:xfrm>
          <a:custGeom>
            <a:avLst/>
            <a:gdLst/>
            <a:ahLst/>
            <a:cxnLst/>
            <a:rect r="r" b="b" t="t" l="l"/>
            <a:pathLst>
              <a:path h="3290033" w="10886137">
                <a:moveTo>
                  <a:pt x="0" y="0"/>
                </a:moveTo>
                <a:lnTo>
                  <a:pt x="10886138" y="0"/>
                </a:lnTo>
                <a:lnTo>
                  <a:pt x="10886138" y="3290033"/>
                </a:lnTo>
                <a:lnTo>
                  <a:pt x="0" y="3290033"/>
                </a:lnTo>
                <a:lnTo>
                  <a:pt x="0" y="0"/>
                </a:lnTo>
                <a:close/>
              </a:path>
            </a:pathLst>
          </a:custGeom>
          <a:blipFill>
            <a:blip r:embed="rId2"/>
            <a:stretch>
              <a:fillRect l="0" t="0" r="0" b="0"/>
            </a:stretch>
          </a:blipFill>
        </p:spPr>
      </p:sp>
      <p:sp>
        <p:nvSpPr>
          <p:cNvPr name="Freeform 7" id="7"/>
          <p:cNvSpPr/>
          <p:nvPr/>
        </p:nvSpPr>
        <p:spPr>
          <a:xfrm flipH="false" flipV="false" rot="0">
            <a:off x="3867337" y="5954618"/>
            <a:ext cx="10886137" cy="3545661"/>
          </a:xfrm>
          <a:custGeom>
            <a:avLst/>
            <a:gdLst/>
            <a:ahLst/>
            <a:cxnLst/>
            <a:rect r="r" b="b" t="t" l="l"/>
            <a:pathLst>
              <a:path h="3545661" w="10886137">
                <a:moveTo>
                  <a:pt x="0" y="0"/>
                </a:moveTo>
                <a:lnTo>
                  <a:pt x="10886138" y="0"/>
                </a:lnTo>
                <a:lnTo>
                  <a:pt x="10886138" y="3545661"/>
                </a:lnTo>
                <a:lnTo>
                  <a:pt x="0" y="3545661"/>
                </a:lnTo>
                <a:lnTo>
                  <a:pt x="0" y="0"/>
                </a:lnTo>
                <a:close/>
              </a:path>
            </a:pathLst>
          </a:custGeom>
          <a:blipFill>
            <a:blip r:embed="rId3"/>
            <a:stretch>
              <a:fillRect l="0" t="0" r="0" b="0"/>
            </a:stretch>
          </a:blipFill>
        </p:spPr>
      </p:sp>
      <p:sp>
        <p:nvSpPr>
          <p:cNvPr name="Freeform 8" id="8"/>
          <p:cNvSpPr/>
          <p:nvPr/>
        </p:nvSpPr>
        <p:spPr>
          <a:xfrm flipH="false" flipV="false" rot="-5400000">
            <a:off x="11899643" y="4661228"/>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5622326" y="436886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899643" y="4661228"/>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622326" y="436886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328539" y="2039828"/>
            <a:ext cx="11949842" cy="7933146"/>
            <a:chOff x="0" y="0"/>
            <a:chExt cx="2890833" cy="1919138"/>
          </a:xfrm>
        </p:grpSpPr>
        <p:sp>
          <p:nvSpPr>
            <p:cNvPr name="Freeform 5" id="5"/>
            <p:cNvSpPr/>
            <p:nvPr/>
          </p:nvSpPr>
          <p:spPr>
            <a:xfrm flipH="false" flipV="false" rot="0">
              <a:off x="0" y="0"/>
              <a:ext cx="2890833" cy="1919138"/>
            </a:xfrm>
            <a:custGeom>
              <a:avLst/>
              <a:gdLst/>
              <a:ahLst/>
              <a:cxnLst/>
              <a:rect r="r" b="b" t="t" l="l"/>
              <a:pathLst>
                <a:path h="1919138" w="2890833">
                  <a:moveTo>
                    <a:pt x="0" y="0"/>
                  </a:moveTo>
                  <a:lnTo>
                    <a:pt x="2890833" y="0"/>
                  </a:lnTo>
                  <a:lnTo>
                    <a:pt x="2890833" y="1919138"/>
                  </a:lnTo>
                  <a:lnTo>
                    <a:pt x="0" y="1919138"/>
                  </a:lnTo>
                  <a:close/>
                </a:path>
              </a:pathLst>
            </a:custGeom>
            <a:solidFill>
              <a:srgbClr val="B81476"/>
            </a:solidFill>
          </p:spPr>
        </p:sp>
        <p:sp>
          <p:nvSpPr>
            <p:cNvPr name="TextBox 6" id="6"/>
            <p:cNvSpPr txBox="true"/>
            <p:nvPr/>
          </p:nvSpPr>
          <p:spPr>
            <a:xfrm>
              <a:off x="0" y="0"/>
              <a:ext cx="2890833" cy="1919138"/>
            </a:xfrm>
            <a:prstGeom prst="rect">
              <a:avLst/>
            </a:prstGeom>
          </p:spPr>
          <p:txBody>
            <a:bodyPr anchor="ctr" rtlCol="false" tIns="50800" lIns="50800" bIns="50800" rIns="50800"/>
            <a:lstStyle/>
            <a:p>
              <a:pPr algn="ctr">
                <a:lnSpc>
                  <a:spcPts val="2924"/>
                </a:lnSpc>
              </a:pPr>
            </a:p>
          </p:txBody>
        </p:sp>
      </p:grpSp>
      <p:sp>
        <p:nvSpPr>
          <p:cNvPr name="Freeform 7" id="7"/>
          <p:cNvSpPr/>
          <p:nvPr/>
        </p:nvSpPr>
        <p:spPr>
          <a:xfrm flipH="false" flipV="false" rot="0">
            <a:off x="3905992" y="2305238"/>
            <a:ext cx="10624592" cy="3316059"/>
          </a:xfrm>
          <a:custGeom>
            <a:avLst/>
            <a:gdLst/>
            <a:ahLst/>
            <a:cxnLst/>
            <a:rect r="r" b="b" t="t" l="l"/>
            <a:pathLst>
              <a:path h="3316059" w="10624592">
                <a:moveTo>
                  <a:pt x="0" y="0"/>
                </a:moveTo>
                <a:lnTo>
                  <a:pt x="10624592" y="0"/>
                </a:lnTo>
                <a:lnTo>
                  <a:pt x="10624592" y="3316059"/>
                </a:lnTo>
                <a:lnTo>
                  <a:pt x="0" y="3316059"/>
                </a:lnTo>
                <a:lnTo>
                  <a:pt x="0" y="0"/>
                </a:lnTo>
                <a:close/>
              </a:path>
            </a:pathLst>
          </a:custGeom>
          <a:blipFill>
            <a:blip r:embed="rId4"/>
            <a:stretch>
              <a:fillRect l="0" t="-515" r="0" b="-515"/>
            </a:stretch>
          </a:blipFill>
        </p:spPr>
      </p:sp>
      <p:sp>
        <p:nvSpPr>
          <p:cNvPr name="Freeform 8" id="8"/>
          <p:cNvSpPr/>
          <p:nvPr/>
        </p:nvSpPr>
        <p:spPr>
          <a:xfrm flipH="false" flipV="false" rot="0">
            <a:off x="3991164" y="6006401"/>
            <a:ext cx="10624592" cy="3683115"/>
          </a:xfrm>
          <a:custGeom>
            <a:avLst/>
            <a:gdLst/>
            <a:ahLst/>
            <a:cxnLst/>
            <a:rect r="r" b="b" t="t" l="l"/>
            <a:pathLst>
              <a:path h="3683115" w="10624592">
                <a:moveTo>
                  <a:pt x="0" y="0"/>
                </a:moveTo>
                <a:lnTo>
                  <a:pt x="10624592" y="0"/>
                </a:lnTo>
                <a:lnTo>
                  <a:pt x="10624592" y="3683115"/>
                </a:lnTo>
                <a:lnTo>
                  <a:pt x="0" y="3683115"/>
                </a:lnTo>
                <a:lnTo>
                  <a:pt x="0" y="0"/>
                </a:lnTo>
                <a:close/>
              </a:path>
            </a:pathLst>
          </a:custGeom>
          <a:blipFill>
            <a:blip r:embed="rId5"/>
            <a:stretch>
              <a:fillRect l="0" t="-189" r="0" b="-189"/>
            </a:stretch>
          </a:blipFill>
        </p:spPr>
      </p:sp>
      <p:sp>
        <p:nvSpPr>
          <p:cNvPr name="TextBox 9" id="9"/>
          <p:cNvSpPr txBox="true"/>
          <p:nvPr/>
        </p:nvSpPr>
        <p:spPr>
          <a:xfrm rot="0">
            <a:off x="3039760" y="432541"/>
            <a:ext cx="12541292" cy="148759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Tabela monitoramento etileno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611852">
            <a:off x="13349837" y="8162276"/>
            <a:ext cx="6269543" cy="5027034"/>
          </a:xfrm>
          <a:custGeom>
            <a:avLst/>
            <a:gdLst/>
            <a:ahLst/>
            <a:cxnLst/>
            <a:rect r="r" b="b" t="t" l="l"/>
            <a:pathLst>
              <a:path h="5027034" w="6269543">
                <a:moveTo>
                  <a:pt x="0" y="0"/>
                </a:moveTo>
                <a:lnTo>
                  <a:pt x="6269543" y="0"/>
                </a:lnTo>
                <a:lnTo>
                  <a:pt x="6269543" y="5027033"/>
                </a:lnTo>
                <a:lnTo>
                  <a:pt x="0" y="5027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80189" y="-548680"/>
            <a:ext cx="7851215" cy="3154761"/>
          </a:xfrm>
          <a:custGeom>
            <a:avLst/>
            <a:gdLst/>
            <a:ahLst/>
            <a:cxnLst/>
            <a:rect r="r" b="b" t="t" l="l"/>
            <a:pathLst>
              <a:path h="3154761" w="7851215">
                <a:moveTo>
                  <a:pt x="7851215" y="3154760"/>
                </a:moveTo>
                <a:lnTo>
                  <a:pt x="0" y="3154760"/>
                </a:lnTo>
                <a:lnTo>
                  <a:pt x="0" y="0"/>
                </a:lnTo>
                <a:lnTo>
                  <a:pt x="7851215" y="0"/>
                </a:lnTo>
                <a:lnTo>
                  <a:pt x="7851215" y="315476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10432703" y="-548680"/>
            <a:ext cx="7851215" cy="3154761"/>
          </a:xfrm>
          <a:custGeom>
            <a:avLst/>
            <a:gdLst/>
            <a:ahLst/>
            <a:cxnLst/>
            <a:rect r="r" b="b" t="t" l="l"/>
            <a:pathLst>
              <a:path h="3154761" w="7851215">
                <a:moveTo>
                  <a:pt x="0" y="3154760"/>
                </a:moveTo>
                <a:lnTo>
                  <a:pt x="7851215" y="3154760"/>
                </a:lnTo>
                <a:lnTo>
                  <a:pt x="7851215" y="0"/>
                </a:lnTo>
                <a:lnTo>
                  <a:pt x="0" y="0"/>
                </a:lnTo>
                <a:lnTo>
                  <a:pt x="0" y="315476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842167">
            <a:off x="-1611163" y="8059233"/>
            <a:ext cx="6269543" cy="5027034"/>
          </a:xfrm>
          <a:custGeom>
            <a:avLst/>
            <a:gdLst/>
            <a:ahLst/>
            <a:cxnLst/>
            <a:rect r="r" b="b" t="t" l="l"/>
            <a:pathLst>
              <a:path h="5027034" w="6269543">
                <a:moveTo>
                  <a:pt x="6269544" y="0"/>
                </a:moveTo>
                <a:lnTo>
                  <a:pt x="0" y="0"/>
                </a:lnTo>
                <a:lnTo>
                  <a:pt x="0" y="5027034"/>
                </a:lnTo>
                <a:lnTo>
                  <a:pt x="6269544" y="5027034"/>
                </a:lnTo>
                <a:lnTo>
                  <a:pt x="62695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671647" y="2371593"/>
            <a:ext cx="5793593" cy="5478606"/>
            <a:chOff x="0" y="0"/>
            <a:chExt cx="4375918" cy="4138008"/>
          </a:xfrm>
        </p:grpSpPr>
        <p:sp>
          <p:nvSpPr>
            <p:cNvPr name="Freeform 7" id="7"/>
            <p:cNvSpPr/>
            <p:nvPr/>
          </p:nvSpPr>
          <p:spPr>
            <a:xfrm flipH="false" flipV="false" rot="0">
              <a:off x="0" y="-7620"/>
              <a:ext cx="4380998" cy="4148168"/>
            </a:xfrm>
            <a:custGeom>
              <a:avLst/>
              <a:gdLst/>
              <a:ahLst/>
              <a:cxnLst/>
              <a:rect r="r" b="b" t="t" l="l"/>
              <a:pathLst>
                <a:path h="4148168" w="4380998">
                  <a:moveTo>
                    <a:pt x="3096060" y="4091034"/>
                  </a:moveTo>
                  <a:cubicBezTo>
                    <a:pt x="3070739" y="4097719"/>
                    <a:pt x="3051173" y="4106632"/>
                    <a:pt x="3031607" y="4108860"/>
                  </a:cubicBezTo>
                  <a:cubicBezTo>
                    <a:pt x="2921115" y="4117774"/>
                    <a:pt x="2811775" y="4126687"/>
                    <a:pt x="2701284" y="4134486"/>
                  </a:cubicBezTo>
                  <a:cubicBezTo>
                    <a:pt x="2644887" y="4137829"/>
                    <a:pt x="2588490" y="4141171"/>
                    <a:pt x="2532094" y="4142285"/>
                  </a:cubicBezTo>
                  <a:cubicBezTo>
                    <a:pt x="2471093" y="4144514"/>
                    <a:pt x="2410093" y="4148168"/>
                    <a:pt x="2350243" y="4145628"/>
                  </a:cubicBezTo>
                  <a:cubicBezTo>
                    <a:pt x="2292696" y="4144514"/>
                    <a:pt x="2235148" y="4141171"/>
                    <a:pt x="2179902" y="4131144"/>
                  </a:cubicBezTo>
                  <a:cubicBezTo>
                    <a:pt x="2108544" y="4118888"/>
                    <a:pt x="2036033" y="4118888"/>
                    <a:pt x="1965826" y="4107746"/>
                  </a:cubicBezTo>
                  <a:cubicBezTo>
                    <a:pt x="1782824" y="4078778"/>
                    <a:pt x="1596370" y="4086577"/>
                    <a:pt x="1412218" y="4074321"/>
                  </a:cubicBezTo>
                  <a:cubicBezTo>
                    <a:pt x="1308632" y="4067636"/>
                    <a:pt x="1205047" y="4052038"/>
                    <a:pt x="1101461" y="4038668"/>
                  </a:cubicBezTo>
                  <a:cubicBezTo>
                    <a:pt x="984064" y="4024184"/>
                    <a:pt x="866667" y="4007472"/>
                    <a:pt x="748119" y="3991873"/>
                  </a:cubicBezTo>
                  <a:cubicBezTo>
                    <a:pt x="661797" y="3980731"/>
                    <a:pt x="574325" y="3969590"/>
                    <a:pt x="488003" y="3958448"/>
                  </a:cubicBezTo>
                  <a:cubicBezTo>
                    <a:pt x="485702" y="3958448"/>
                    <a:pt x="483400" y="3957334"/>
                    <a:pt x="481098" y="3957334"/>
                  </a:cubicBezTo>
                  <a:cubicBezTo>
                    <a:pt x="408588" y="3927251"/>
                    <a:pt x="331474" y="3903854"/>
                    <a:pt x="264719" y="3864859"/>
                  </a:cubicBezTo>
                  <a:cubicBezTo>
                    <a:pt x="151926" y="3798008"/>
                    <a:pt x="103586" y="3691049"/>
                    <a:pt x="98982" y="3565148"/>
                  </a:cubicBezTo>
                  <a:cubicBezTo>
                    <a:pt x="97831" y="3521695"/>
                    <a:pt x="92076" y="3479357"/>
                    <a:pt x="92076" y="3435905"/>
                  </a:cubicBezTo>
                  <a:cubicBezTo>
                    <a:pt x="93227" y="3375740"/>
                    <a:pt x="97831" y="3316689"/>
                    <a:pt x="101284" y="3257639"/>
                  </a:cubicBezTo>
                  <a:cubicBezTo>
                    <a:pt x="110491" y="3081600"/>
                    <a:pt x="115095" y="2905562"/>
                    <a:pt x="101284" y="2729524"/>
                  </a:cubicBezTo>
                  <a:cubicBezTo>
                    <a:pt x="88623" y="2571313"/>
                    <a:pt x="77114" y="2414216"/>
                    <a:pt x="64453" y="2256004"/>
                  </a:cubicBezTo>
                  <a:cubicBezTo>
                    <a:pt x="56397" y="2154616"/>
                    <a:pt x="46038" y="2054341"/>
                    <a:pt x="39132" y="1952951"/>
                  </a:cubicBezTo>
                  <a:cubicBezTo>
                    <a:pt x="34529" y="1886102"/>
                    <a:pt x="35680" y="1818138"/>
                    <a:pt x="31076" y="1751288"/>
                  </a:cubicBezTo>
                  <a:cubicBezTo>
                    <a:pt x="28774" y="1713406"/>
                    <a:pt x="16113" y="1676639"/>
                    <a:pt x="14962" y="1638757"/>
                  </a:cubicBezTo>
                  <a:cubicBezTo>
                    <a:pt x="10359" y="1547396"/>
                    <a:pt x="9208" y="1454920"/>
                    <a:pt x="6906" y="1362444"/>
                  </a:cubicBezTo>
                  <a:cubicBezTo>
                    <a:pt x="5755" y="1326791"/>
                    <a:pt x="0" y="1291138"/>
                    <a:pt x="1151" y="1255485"/>
                  </a:cubicBezTo>
                  <a:cubicBezTo>
                    <a:pt x="2302" y="1199776"/>
                    <a:pt x="9208" y="1144068"/>
                    <a:pt x="10359" y="1088360"/>
                  </a:cubicBezTo>
                  <a:cubicBezTo>
                    <a:pt x="11510" y="1023738"/>
                    <a:pt x="4604" y="959117"/>
                    <a:pt x="6906" y="895609"/>
                  </a:cubicBezTo>
                  <a:cubicBezTo>
                    <a:pt x="6906" y="834330"/>
                    <a:pt x="14962" y="774165"/>
                    <a:pt x="23019" y="712886"/>
                  </a:cubicBezTo>
                  <a:cubicBezTo>
                    <a:pt x="25321" y="691717"/>
                    <a:pt x="41434" y="672776"/>
                    <a:pt x="46038" y="651607"/>
                  </a:cubicBezTo>
                  <a:cubicBezTo>
                    <a:pt x="65604" y="546876"/>
                    <a:pt x="86321" y="442144"/>
                    <a:pt x="136963" y="345212"/>
                  </a:cubicBezTo>
                  <a:cubicBezTo>
                    <a:pt x="148473" y="324043"/>
                    <a:pt x="166888" y="305102"/>
                    <a:pt x="184152" y="288389"/>
                  </a:cubicBezTo>
                  <a:cubicBezTo>
                    <a:pt x="189907" y="282819"/>
                    <a:pt x="203718" y="286161"/>
                    <a:pt x="207171" y="286161"/>
                  </a:cubicBezTo>
                  <a:cubicBezTo>
                    <a:pt x="215228" y="271677"/>
                    <a:pt x="219832" y="257193"/>
                    <a:pt x="229039" y="250508"/>
                  </a:cubicBezTo>
                  <a:cubicBezTo>
                    <a:pt x="278530" y="213740"/>
                    <a:pt x="330323" y="187001"/>
                    <a:pt x="394776" y="180316"/>
                  </a:cubicBezTo>
                  <a:cubicBezTo>
                    <a:pt x="443116" y="174745"/>
                    <a:pt x="490305" y="154690"/>
                    <a:pt x="538645" y="143548"/>
                  </a:cubicBezTo>
                  <a:cubicBezTo>
                    <a:pt x="597344" y="130178"/>
                    <a:pt x="656042" y="114580"/>
                    <a:pt x="717043" y="106781"/>
                  </a:cubicBezTo>
                  <a:cubicBezTo>
                    <a:pt x="772289" y="100096"/>
                    <a:pt x="825232" y="85612"/>
                    <a:pt x="881629" y="81155"/>
                  </a:cubicBezTo>
                  <a:cubicBezTo>
                    <a:pt x="939177" y="76698"/>
                    <a:pt x="996724" y="63328"/>
                    <a:pt x="1055423" y="58872"/>
                  </a:cubicBezTo>
                  <a:cubicBezTo>
                    <a:pt x="1214254" y="47730"/>
                    <a:pt x="1374236" y="39931"/>
                    <a:pt x="1533068" y="31017"/>
                  </a:cubicBezTo>
                  <a:cubicBezTo>
                    <a:pt x="1572200" y="28789"/>
                    <a:pt x="1611332" y="31017"/>
                    <a:pt x="1650465" y="32132"/>
                  </a:cubicBezTo>
                  <a:cubicBezTo>
                    <a:pt x="1670031" y="33246"/>
                    <a:pt x="1689597" y="37702"/>
                    <a:pt x="1710314" y="39931"/>
                  </a:cubicBezTo>
                  <a:cubicBezTo>
                    <a:pt x="1719522" y="41045"/>
                    <a:pt x="1728729" y="37702"/>
                    <a:pt x="1737937" y="37702"/>
                  </a:cubicBezTo>
                  <a:cubicBezTo>
                    <a:pt x="1765560" y="37702"/>
                    <a:pt x="1794334" y="37702"/>
                    <a:pt x="1821957" y="36588"/>
                  </a:cubicBezTo>
                  <a:cubicBezTo>
                    <a:pt x="1874900" y="34360"/>
                    <a:pt x="1928995" y="28789"/>
                    <a:pt x="1981939" y="28789"/>
                  </a:cubicBezTo>
                  <a:cubicBezTo>
                    <a:pt x="2033732" y="28789"/>
                    <a:pt x="2085524" y="32132"/>
                    <a:pt x="2137317" y="34360"/>
                  </a:cubicBezTo>
                  <a:lnTo>
                    <a:pt x="2178752" y="34360"/>
                  </a:lnTo>
                  <a:cubicBezTo>
                    <a:pt x="2242054" y="32132"/>
                    <a:pt x="2304205" y="32132"/>
                    <a:pt x="2367508" y="28789"/>
                  </a:cubicBezTo>
                  <a:cubicBezTo>
                    <a:pt x="2428508" y="25447"/>
                    <a:pt x="2488358" y="17647"/>
                    <a:pt x="2549358" y="14305"/>
                  </a:cubicBezTo>
                  <a:cubicBezTo>
                    <a:pt x="2578132" y="12077"/>
                    <a:pt x="2608057" y="12077"/>
                    <a:pt x="2636831" y="17647"/>
                  </a:cubicBezTo>
                  <a:cubicBezTo>
                    <a:pt x="2680566" y="25447"/>
                    <a:pt x="2722001" y="29903"/>
                    <a:pt x="2765737" y="17647"/>
                  </a:cubicBezTo>
                  <a:cubicBezTo>
                    <a:pt x="2781850" y="13191"/>
                    <a:pt x="2802568" y="20990"/>
                    <a:pt x="2820983" y="23218"/>
                  </a:cubicBezTo>
                  <a:cubicBezTo>
                    <a:pt x="2829039" y="24332"/>
                    <a:pt x="2838247" y="26561"/>
                    <a:pt x="2842851" y="23218"/>
                  </a:cubicBezTo>
                  <a:cubicBezTo>
                    <a:pt x="2873926" y="0"/>
                    <a:pt x="2902700" y="6350"/>
                    <a:pt x="2932625" y="25447"/>
                  </a:cubicBezTo>
                  <a:cubicBezTo>
                    <a:pt x="2936078" y="27675"/>
                    <a:pt x="2945285" y="22104"/>
                    <a:pt x="2952191" y="22104"/>
                  </a:cubicBezTo>
                  <a:cubicBezTo>
                    <a:pt x="2979814" y="22104"/>
                    <a:pt x="3007437" y="22104"/>
                    <a:pt x="3036210" y="23218"/>
                  </a:cubicBezTo>
                  <a:cubicBezTo>
                    <a:pt x="3056928" y="24332"/>
                    <a:pt x="3076494" y="31017"/>
                    <a:pt x="3097211" y="33246"/>
                  </a:cubicBezTo>
                  <a:cubicBezTo>
                    <a:pt x="3142098" y="38817"/>
                    <a:pt x="3188136" y="47730"/>
                    <a:pt x="3234174" y="47730"/>
                  </a:cubicBezTo>
                  <a:cubicBezTo>
                    <a:pt x="3320496" y="48844"/>
                    <a:pt x="3406817" y="52187"/>
                    <a:pt x="3491988" y="70013"/>
                  </a:cubicBezTo>
                  <a:cubicBezTo>
                    <a:pt x="3571403" y="86726"/>
                    <a:pt x="3653121" y="86726"/>
                    <a:pt x="3733687" y="100096"/>
                  </a:cubicBezTo>
                  <a:cubicBezTo>
                    <a:pt x="3782027" y="107895"/>
                    <a:pt x="3831518" y="122379"/>
                    <a:pt x="3872952" y="145776"/>
                  </a:cubicBezTo>
                  <a:cubicBezTo>
                    <a:pt x="3917840" y="170288"/>
                    <a:pt x="3952368" y="210398"/>
                    <a:pt x="3992652" y="243823"/>
                  </a:cubicBezTo>
                  <a:cubicBezTo>
                    <a:pt x="4007614" y="256079"/>
                    <a:pt x="4029482" y="264992"/>
                    <a:pt x="4039841" y="280590"/>
                  </a:cubicBezTo>
                  <a:cubicBezTo>
                    <a:pt x="4069766" y="322929"/>
                    <a:pt x="4096237" y="367495"/>
                    <a:pt x="4122709" y="412062"/>
                  </a:cubicBezTo>
                  <a:cubicBezTo>
                    <a:pt x="4142275" y="444373"/>
                    <a:pt x="4161841" y="477798"/>
                    <a:pt x="4176804" y="511222"/>
                  </a:cubicBezTo>
                  <a:cubicBezTo>
                    <a:pt x="4192917" y="550218"/>
                    <a:pt x="4205577" y="590328"/>
                    <a:pt x="4218238" y="631552"/>
                  </a:cubicBezTo>
                  <a:cubicBezTo>
                    <a:pt x="4237805" y="696174"/>
                    <a:pt x="4260823" y="760795"/>
                    <a:pt x="4273484" y="827645"/>
                  </a:cubicBezTo>
                  <a:cubicBezTo>
                    <a:pt x="4291899" y="921235"/>
                    <a:pt x="4301107" y="1017053"/>
                    <a:pt x="4314918" y="1111757"/>
                  </a:cubicBezTo>
                  <a:cubicBezTo>
                    <a:pt x="4319522" y="1142954"/>
                    <a:pt x="4325276" y="1174151"/>
                    <a:pt x="4327578" y="1205347"/>
                  </a:cubicBezTo>
                  <a:cubicBezTo>
                    <a:pt x="4334484" y="1294480"/>
                    <a:pt x="4339088" y="1382499"/>
                    <a:pt x="4344843" y="1471632"/>
                  </a:cubicBezTo>
                  <a:cubicBezTo>
                    <a:pt x="4352899" y="1581935"/>
                    <a:pt x="4364409" y="1691123"/>
                    <a:pt x="4370164" y="1801425"/>
                  </a:cubicBezTo>
                  <a:cubicBezTo>
                    <a:pt x="4375919" y="1907271"/>
                    <a:pt x="4380998" y="2014231"/>
                    <a:pt x="4378458" y="2121190"/>
                  </a:cubicBezTo>
                  <a:cubicBezTo>
                    <a:pt x="4374767" y="2299457"/>
                    <a:pt x="4365560" y="2476609"/>
                    <a:pt x="4356352" y="2654875"/>
                  </a:cubicBezTo>
                  <a:cubicBezTo>
                    <a:pt x="4350598" y="2765178"/>
                    <a:pt x="4342541" y="2874366"/>
                    <a:pt x="4331031" y="2983554"/>
                  </a:cubicBezTo>
                  <a:cubicBezTo>
                    <a:pt x="4319522" y="3092742"/>
                    <a:pt x="4302258" y="3200816"/>
                    <a:pt x="4289597" y="3310004"/>
                  </a:cubicBezTo>
                  <a:cubicBezTo>
                    <a:pt x="4280390" y="3385768"/>
                    <a:pt x="4278088" y="3461530"/>
                    <a:pt x="4267729" y="3536180"/>
                  </a:cubicBezTo>
                  <a:cubicBezTo>
                    <a:pt x="4258521" y="3604143"/>
                    <a:pt x="4223993" y="3664309"/>
                    <a:pt x="4177955" y="3714446"/>
                  </a:cubicBezTo>
                  <a:cubicBezTo>
                    <a:pt x="4139974" y="3756784"/>
                    <a:pt x="4110049" y="3804693"/>
                    <a:pt x="4070916" y="3845917"/>
                  </a:cubicBezTo>
                  <a:cubicBezTo>
                    <a:pt x="4036388" y="3882685"/>
                    <a:pt x="3998406" y="3919453"/>
                    <a:pt x="3938557" y="3920567"/>
                  </a:cubicBezTo>
                  <a:cubicBezTo>
                    <a:pt x="3924745" y="3920567"/>
                    <a:pt x="3912085" y="3933937"/>
                    <a:pt x="3898274" y="3940621"/>
                  </a:cubicBezTo>
                  <a:cubicBezTo>
                    <a:pt x="3839575" y="3965133"/>
                    <a:pt x="3778574" y="3986302"/>
                    <a:pt x="3721027" y="4013042"/>
                  </a:cubicBezTo>
                  <a:cubicBezTo>
                    <a:pt x="3615139" y="4062066"/>
                    <a:pt x="3501195" y="4069865"/>
                    <a:pt x="3387251" y="4074321"/>
                  </a:cubicBezTo>
                  <a:cubicBezTo>
                    <a:pt x="3343515" y="4076550"/>
                    <a:pt x="3298628" y="4073207"/>
                    <a:pt x="3254891" y="4076550"/>
                  </a:cubicBezTo>
                  <a:cubicBezTo>
                    <a:pt x="3233023" y="4077664"/>
                    <a:pt x="3212306" y="4087691"/>
                    <a:pt x="3191589" y="4092148"/>
                  </a:cubicBezTo>
                  <a:cubicBezTo>
                    <a:pt x="3182382" y="4094376"/>
                    <a:pt x="3173174" y="4093262"/>
                    <a:pt x="3162815" y="4094376"/>
                  </a:cubicBezTo>
                  <a:cubicBezTo>
                    <a:pt x="3149004" y="4095490"/>
                    <a:pt x="3135192" y="4098833"/>
                    <a:pt x="3121381" y="4097719"/>
                  </a:cubicBezTo>
                  <a:cubicBezTo>
                    <a:pt x="3107570" y="4095490"/>
                    <a:pt x="3098362" y="4091034"/>
                    <a:pt x="3096060" y="4091034"/>
                  </a:cubicBezTo>
                  <a:close/>
                </a:path>
              </a:pathLst>
            </a:custGeom>
            <a:blipFill>
              <a:blip r:embed="rId6"/>
              <a:stretch>
                <a:fillRect l="0" t="-2899" r="0" b="-2899"/>
              </a:stretch>
            </a:blipFill>
            <a:ln w="85725" cap="sq">
              <a:solidFill>
                <a:srgbClr val="672485"/>
              </a:solidFill>
              <a:prstDash val="lgDash"/>
              <a:miter/>
            </a:ln>
          </p:spPr>
        </p:sp>
      </p:grpSp>
      <p:grpSp>
        <p:nvGrpSpPr>
          <p:cNvPr name="Group 8" id="8"/>
          <p:cNvGrpSpPr/>
          <p:nvPr/>
        </p:nvGrpSpPr>
        <p:grpSpPr>
          <a:xfrm rot="0">
            <a:off x="470012" y="2606080"/>
            <a:ext cx="7301014" cy="2142866"/>
            <a:chOff x="0" y="0"/>
            <a:chExt cx="1669333" cy="489953"/>
          </a:xfrm>
        </p:grpSpPr>
        <p:sp>
          <p:nvSpPr>
            <p:cNvPr name="Freeform 9" id="9"/>
            <p:cNvSpPr/>
            <p:nvPr/>
          </p:nvSpPr>
          <p:spPr>
            <a:xfrm flipH="false" flipV="false" rot="0">
              <a:off x="0" y="0"/>
              <a:ext cx="1669333" cy="489953"/>
            </a:xfrm>
            <a:custGeom>
              <a:avLst/>
              <a:gdLst/>
              <a:ahLst/>
              <a:cxnLst/>
              <a:rect r="r" b="b" t="t" l="l"/>
              <a:pathLst>
                <a:path h="489953" w="1669333">
                  <a:moveTo>
                    <a:pt x="54080" y="0"/>
                  </a:moveTo>
                  <a:lnTo>
                    <a:pt x="1615253" y="0"/>
                  </a:lnTo>
                  <a:cubicBezTo>
                    <a:pt x="1645121" y="0"/>
                    <a:pt x="1669333" y="24212"/>
                    <a:pt x="1669333" y="54080"/>
                  </a:cubicBezTo>
                  <a:lnTo>
                    <a:pt x="1669333" y="435873"/>
                  </a:lnTo>
                  <a:cubicBezTo>
                    <a:pt x="1669333" y="465741"/>
                    <a:pt x="1645121" y="489953"/>
                    <a:pt x="1615253" y="489953"/>
                  </a:cubicBezTo>
                  <a:lnTo>
                    <a:pt x="54080" y="489953"/>
                  </a:lnTo>
                  <a:cubicBezTo>
                    <a:pt x="24212" y="489953"/>
                    <a:pt x="0" y="465741"/>
                    <a:pt x="0" y="435873"/>
                  </a:cubicBezTo>
                  <a:lnTo>
                    <a:pt x="0" y="54080"/>
                  </a:lnTo>
                  <a:cubicBezTo>
                    <a:pt x="0" y="24212"/>
                    <a:pt x="24212" y="0"/>
                    <a:pt x="54080" y="0"/>
                  </a:cubicBezTo>
                  <a:close/>
                </a:path>
              </a:pathLst>
            </a:custGeom>
            <a:solidFill>
              <a:srgbClr val="FCDFE0"/>
            </a:solidFill>
          </p:spPr>
        </p:sp>
        <p:sp>
          <p:nvSpPr>
            <p:cNvPr name="TextBox 10" id="10"/>
            <p:cNvSpPr txBox="true"/>
            <p:nvPr/>
          </p:nvSpPr>
          <p:spPr>
            <a:xfrm>
              <a:off x="0" y="0"/>
              <a:ext cx="1669333" cy="489953"/>
            </a:xfrm>
            <a:prstGeom prst="rect">
              <a:avLst/>
            </a:prstGeom>
          </p:spPr>
          <p:txBody>
            <a:bodyPr anchor="ctr" rtlCol="false" tIns="50800" lIns="50800" bIns="50800" rIns="50800"/>
            <a:lstStyle/>
            <a:p>
              <a:pPr algn="ctr">
                <a:lnSpc>
                  <a:spcPts val="3743"/>
                </a:lnSpc>
              </a:pPr>
              <a:r>
                <a:rPr lang="en-US" b="true" sz="3199">
                  <a:solidFill>
                    <a:srgbClr val="BF63B6"/>
                  </a:solidFill>
                  <a:latin typeface="Quicksand Bold"/>
                  <a:ea typeface="Quicksand Bold"/>
                  <a:cs typeface="Quicksand Bold"/>
                  <a:sym typeface="Quicksand Bold"/>
                </a:rPr>
                <a:t>Atuação no ramo do cultivo de orquídeas em estufas</a:t>
              </a:r>
            </a:p>
          </p:txBody>
        </p:sp>
      </p:grpSp>
      <p:grpSp>
        <p:nvGrpSpPr>
          <p:cNvPr name="Group 11" id="11"/>
          <p:cNvGrpSpPr/>
          <p:nvPr/>
        </p:nvGrpSpPr>
        <p:grpSpPr>
          <a:xfrm rot="0">
            <a:off x="1842986" y="5110896"/>
            <a:ext cx="7301014" cy="2142866"/>
            <a:chOff x="0" y="0"/>
            <a:chExt cx="1669333" cy="489953"/>
          </a:xfrm>
        </p:grpSpPr>
        <p:sp>
          <p:nvSpPr>
            <p:cNvPr name="Freeform 12" id="12"/>
            <p:cNvSpPr/>
            <p:nvPr/>
          </p:nvSpPr>
          <p:spPr>
            <a:xfrm flipH="false" flipV="false" rot="0">
              <a:off x="0" y="0"/>
              <a:ext cx="1669333" cy="489953"/>
            </a:xfrm>
            <a:custGeom>
              <a:avLst/>
              <a:gdLst/>
              <a:ahLst/>
              <a:cxnLst/>
              <a:rect r="r" b="b" t="t" l="l"/>
              <a:pathLst>
                <a:path h="489953" w="1669333">
                  <a:moveTo>
                    <a:pt x="54080" y="0"/>
                  </a:moveTo>
                  <a:lnTo>
                    <a:pt x="1615253" y="0"/>
                  </a:lnTo>
                  <a:cubicBezTo>
                    <a:pt x="1645121" y="0"/>
                    <a:pt x="1669333" y="24212"/>
                    <a:pt x="1669333" y="54080"/>
                  </a:cubicBezTo>
                  <a:lnTo>
                    <a:pt x="1669333" y="435873"/>
                  </a:lnTo>
                  <a:cubicBezTo>
                    <a:pt x="1669333" y="465741"/>
                    <a:pt x="1645121" y="489953"/>
                    <a:pt x="1615253" y="489953"/>
                  </a:cubicBezTo>
                  <a:lnTo>
                    <a:pt x="54080" y="489953"/>
                  </a:lnTo>
                  <a:cubicBezTo>
                    <a:pt x="24212" y="489953"/>
                    <a:pt x="0" y="465741"/>
                    <a:pt x="0" y="435873"/>
                  </a:cubicBezTo>
                  <a:lnTo>
                    <a:pt x="0" y="54080"/>
                  </a:lnTo>
                  <a:cubicBezTo>
                    <a:pt x="0" y="24212"/>
                    <a:pt x="24212" y="0"/>
                    <a:pt x="54080" y="0"/>
                  </a:cubicBezTo>
                  <a:close/>
                </a:path>
              </a:pathLst>
            </a:custGeom>
            <a:solidFill>
              <a:srgbClr val="CD97C1"/>
            </a:solidFill>
          </p:spPr>
        </p:sp>
        <p:sp>
          <p:nvSpPr>
            <p:cNvPr name="TextBox 13" id="13"/>
            <p:cNvSpPr txBox="true"/>
            <p:nvPr/>
          </p:nvSpPr>
          <p:spPr>
            <a:xfrm>
              <a:off x="0" y="0"/>
              <a:ext cx="1669333" cy="489953"/>
            </a:xfrm>
            <a:prstGeom prst="rect">
              <a:avLst/>
            </a:prstGeom>
          </p:spPr>
          <p:txBody>
            <a:bodyPr anchor="ctr" rtlCol="false" tIns="50800" lIns="50800" bIns="50800" rIns="50800"/>
            <a:lstStyle/>
            <a:p>
              <a:pPr algn="ctr">
                <a:lnSpc>
                  <a:spcPts val="3626"/>
                </a:lnSpc>
              </a:pPr>
            </a:p>
          </p:txBody>
        </p:sp>
      </p:grpSp>
      <p:grpSp>
        <p:nvGrpSpPr>
          <p:cNvPr name="Group 14" id="14"/>
          <p:cNvGrpSpPr/>
          <p:nvPr/>
        </p:nvGrpSpPr>
        <p:grpSpPr>
          <a:xfrm rot="0">
            <a:off x="4433346" y="7615712"/>
            <a:ext cx="7584662" cy="2056041"/>
            <a:chOff x="0" y="0"/>
            <a:chExt cx="1734187" cy="470101"/>
          </a:xfrm>
        </p:grpSpPr>
        <p:sp>
          <p:nvSpPr>
            <p:cNvPr name="Freeform 15" id="15"/>
            <p:cNvSpPr/>
            <p:nvPr/>
          </p:nvSpPr>
          <p:spPr>
            <a:xfrm flipH="false" flipV="false" rot="0">
              <a:off x="0" y="0"/>
              <a:ext cx="1734187" cy="470101"/>
            </a:xfrm>
            <a:custGeom>
              <a:avLst/>
              <a:gdLst/>
              <a:ahLst/>
              <a:cxnLst/>
              <a:rect r="r" b="b" t="t" l="l"/>
              <a:pathLst>
                <a:path h="470101" w="1734187">
                  <a:moveTo>
                    <a:pt x="52057" y="0"/>
                  </a:moveTo>
                  <a:lnTo>
                    <a:pt x="1682129" y="0"/>
                  </a:lnTo>
                  <a:cubicBezTo>
                    <a:pt x="1710880" y="0"/>
                    <a:pt x="1734187" y="23307"/>
                    <a:pt x="1734187" y="52057"/>
                  </a:cubicBezTo>
                  <a:lnTo>
                    <a:pt x="1734187" y="418044"/>
                  </a:lnTo>
                  <a:cubicBezTo>
                    <a:pt x="1734187" y="431850"/>
                    <a:pt x="1728702" y="445091"/>
                    <a:pt x="1718940" y="454854"/>
                  </a:cubicBezTo>
                  <a:cubicBezTo>
                    <a:pt x="1709177" y="464617"/>
                    <a:pt x="1695936" y="470101"/>
                    <a:pt x="1682129" y="470101"/>
                  </a:cubicBezTo>
                  <a:lnTo>
                    <a:pt x="52057" y="470101"/>
                  </a:lnTo>
                  <a:cubicBezTo>
                    <a:pt x="23307" y="470101"/>
                    <a:pt x="0" y="446794"/>
                    <a:pt x="0" y="418044"/>
                  </a:cubicBezTo>
                  <a:lnTo>
                    <a:pt x="0" y="52057"/>
                  </a:lnTo>
                  <a:cubicBezTo>
                    <a:pt x="0" y="23307"/>
                    <a:pt x="23307" y="0"/>
                    <a:pt x="52057" y="0"/>
                  </a:cubicBezTo>
                  <a:close/>
                </a:path>
              </a:pathLst>
            </a:custGeom>
            <a:solidFill>
              <a:srgbClr val="672485"/>
            </a:solidFill>
          </p:spPr>
        </p:sp>
        <p:sp>
          <p:nvSpPr>
            <p:cNvPr name="TextBox 16" id="16"/>
            <p:cNvSpPr txBox="true"/>
            <p:nvPr/>
          </p:nvSpPr>
          <p:spPr>
            <a:xfrm>
              <a:off x="0" y="0"/>
              <a:ext cx="1734187" cy="470101"/>
            </a:xfrm>
            <a:prstGeom prst="rect">
              <a:avLst/>
            </a:prstGeom>
          </p:spPr>
          <p:txBody>
            <a:bodyPr anchor="ctr" rtlCol="false" tIns="50800" lIns="50800" bIns="50800" rIns="50800"/>
            <a:lstStyle/>
            <a:p>
              <a:pPr algn="ctr">
                <a:lnSpc>
                  <a:spcPts val="3743"/>
                </a:lnSpc>
              </a:pPr>
              <a:r>
                <a:rPr lang="en-US" b="true" sz="3199">
                  <a:solidFill>
                    <a:srgbClr val="F4F4F4"/>
                  </a:solidFill>
                  <a:latin typeface="Quicksand Bold"/>
                  <a:ea typeface="Quicksand Bold"/>
                  <a:cs typeface="Quicksand Bold"/>
                  <a:sym typeface="Quicksand Bold"/>
                </a:rPr>
                <a:t>Solução eficiente e transparente</a:t>
              </a:r>
            </a:p>
          </p:txBody>
        </p:sp>
      </p:grpSp>
      <p:sp>
        <p:nvSpPr>
          <p:cNvPr name="TextBox 17" id="17"/>
          <p:cNvSpPr txBox="true"/>
          <p:nvPr/>
        </p:nvSpPr>
        <p:spPr>
          <a:xfrm rot="0">
            <a:off x="5174398" y="1362075"/>
            <a:ext cx="7257762" cy="884556"/>
          </a:xfrm>
          <a:prstGeom prst="rect">
            <a:avLst/>
          </a:prstGeom>
        </p:spPr>
        <p:txBody>
          <a:bodyPr anchor="t" rtlCol="false" tIns="0" lIns="0" bIns="0" rIns="0">
            <a:spAutoFit/>
          </a:bodyPr>
          <a:lstStyle/>
          <a:p>
            <a:pPr algn="ctr">
              <a:lnSpc>
                <a:spcPts val="6160"/>
              </a:lnSpc>
            </a:pPr>
            <a:r>
              <a:rPr lang="en-US" sz="8000" spc="-176">
                <a:solidFill>
                  <a:srgbClr val="BF63B6"/>
                </a:solidFill>
                <a:latin typeface="JetBrains Mono"/>
                <a:ea typeface="JetBrains Mono"/>
                <a:cs typeface="JetBrains Mono"/>
                <a:sym typeface="JetBrains Mono"/>
              </a:rPr>
              <a:t>Segmento</a:t>
            </a:r>
          </a:p>
        </p:txBody>
      </p:sp>
      <p:sp>
        <p:nvSpPr>
          <p:cNvPr name="TextBox 18" id="18"/>
          <p:cNvSpPr txBox="true"/>
          <p:nvPr/>
        </p:nvSpPr>
        <p:spPr>
          <a:xfrm rot="0">
            <a:off x="1842986" y="5642071"/>
            <a:ext cx="7301014" cy="1080516"/>
          </a:xfrm>
          <a:prstGeom prst="rect">
            <a:avLst/>
          </a:prstGeom>
        </p:spPr>
        <p:txBody>
          <a:bodyPr anchor="t" rtlCol="false" tIns="0" lIns="0" bIns="0" rIns="0">
            <a:spAutoFit/>
          </a:bodyPr>
          <a:lstStyle/>
          <a:p>
            <a:pPr algn="ctr">
              <a:lnSpc>
                <a:spcPts val="4211"/>
              </a:lnSpc>
              <a:spcBef>
                <a:spcPct val="0"/>
              </a:spcBef>
            </a:pPr>
            <a:r>
              <a:rPr lang="en-US" b="true" sz="3599">
                <a:solidFill>
                  <a:srgbClr val="FEF8FB"/>
                </a:solidFill>
                <a:latin typeface="Quicksand Bold"/>
                <a:ea typeface="Quicksand Bold"/>
                <a:cs typeface="Quicksand Bold"/>
                <a:sym typeface="Quicksand Bold"/>
              </a:rPr>
              <a:t>Espécie Epidendrum Denticulatum</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899643" y="4661228"/>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622326" y="436886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328539" y="2039828"/>
            <a:ext cx="11949842" cy="7933146"/>
            <a:chOff x="0" y="0"/>
            <a:chExt cx="2890833" cy="1919138"/>
          </a:xfrm>
        </p:grpSpPr>
        <p:sp>
          <p:nvSpPr>
            <p:cNvPr name="Freeform 5" id="5"/>
            <p:cNvSpPr/>
            <p:nvPr/>
          </p:nvSpPr>
          <p:spPr>
            <a:xfrm flipH="false" flipV="false" rot="0">
              <a:off x="0" y="0"/>
              <a:ext cx="2890833" cy="1919138"/>
            </a:xfrm>
            <a:custGeom>
              <a:avLst/>
              <a:gdLst/>
              <a:ahLst/>
              <a:cxnLst/>
              <a:rect r="r" b="b" t="t" l="l"/>
              <a:pathLst>
                <a:path h="1919138" w="2890833">
                  <a:moveTo>
                    <a:pt x="0" y="0"/>
                  </a:moveTo>
                  <a:lnTo>
                    <a:pt x="2890833" y="0"/>
                  </a:lnTo>
                  <a:lnTo>
                    <a:pt x="2890833" y="1919138"/>
                  </a:lnTo>
                  <a:lnTo>
                    <a:pt x="0" y="1919138"/>
                  </a:lnTo>
                  <a:close/>
                </a:path>
              </a:pathLst>
            </a:custGeom>
            <a:solidFill>
              <a:srgbClr val="B81476"/>
            </a:solidFill>
          </p:spPr>
        </p:sp>
        <p:sp>
          <p:nvSpPr>
            <p:cNvPr name="TextBox 6" id="6"/>
            <p:cNvSpPr txBox="true"/>
            <p:nvPr/>
          </p:nvSpPr>
          <p:spPr>
            <a:xfrm>
              <a:off x="0" y="0"/>
              <a:ext cx="2890833" cy="1919138"/>
            </a:xfrm>
            <a:prstGeom prst="rect">
              <a:avLst/>
            </a:prstGeom>
          </p:spPr>
          <p:txBody>
            <a:bodyPr anchor="ctr" rtlCol="false" tIns="50800" lIns="50800" bIns="50800" rIns="50800"/>
            <a:lstStyle/>
            <a:p>
              <a:pPr algn="ctr">
                <a:lnSpc>
                  <a:spcPts val="2924"/>
                </a:lnSpc>
              </a:pPr>
            </a:p>
          </p:txBody>
        </p:sp>
      </p:grpSp>
      <p:sp>
        <p:nvSpPr>
          <p:cNvPr name="Freeform 7" id="7"/>
          <p:cNvSpPr/>
          <p:nvPr/>
        </p:nvSpPr>
        <p:spPr>
          <a:xfrm flipH="false" flipV="false" rot="0">
            <a:off x="4118417" y="5868941"/>
            <a:ext cx="10383977" cy="3564580"/>
          </a:xfrm>
          <a:custGeom>
            <a:avLst/>
            <a:gdLst/>
            <a:ahLst/>
            <a:cxnLst/>
            <a:rect r="r" b="b" t="t" l="l"/>
            <a:pathLst>
              <a:path h="3564580" w="10383977">
                <a:moveTo>
                  <a:pt x="0" y="0"/>
                </a:moveTo>
                <a:lnTo>
                  <a:pt x="10383978" y="0"/>
                </a:lnTo>
                <a:lnTo>
                  <a:pt x="10383978" y="3564580"/>
                </a:lnTo>
                <a:lnTo>
                  <a:pt x="0" y="3564580"/>
                </a:lnTo>
                <a:lnTo>
                  <a:pt x="0" y="0"/>
                </a:lnTo>
                <a:close/>
              </a:path>
            </a:pathLst>
          </a:custGeom>
          <a:blipFill>
            <a:blip r:embed="rId4"/>
            <a:stretch>
              <a:fillRect l="0" t="0" r="0" b="-34326"/>
            </a:stretch>
          </a:blipFill>
        </p:spPr>
      </p:sp>
      <p:sp>
        <p:nvSpPr>
          <p:cNvPr name="Freeform 8" id="8"/>
          <p:cNvSpPr/>
          <p:nvPr/>
        </p:nvSpPr>
        <p:spPr>
          <a:xfrm flipH="false" flipV="false" rot="0">
            <a:off x="4026299" y="2643776"/>
            <a:ext cx="10383977" cy="2501524"/>
          </a:xfrm>
          <a:custGeom>
            <a:avLst/>
            <a:gdLst/>
            <a:ahLst/>
            <a:cxnLst/>
            <a:rect r="r" b="b" t="t" l="l"/>
            <a:pathLst>
              <a:path h="2501524" w="10383977">
                <a:moveTo>
                  <a:pt x="0" y="0"/>
                </a:moveTo>
                <a:lnTo>
                  <a:pt x="10383978" y="0"/>
                </a:lnTo>
                <a:lnTo>
                  <a:pt x="10383978" y="2501523"/>
                </a:lnTo>
                <a:lnTo>
                  <a:pt x="0" y="2501523"/>
                </a:lnTo>
                <a:lnTo>
                  <a:pt x="0" y="0"/>
                </a:lnTo>
                <a:close/>
              </a:path>
            </a:pathLst>
          </a:custGeom>
          <a:blipFill>
            <a:blip r:embed="rId5"/>
            <a:stretch>
              <a:fillRect l="0" t="0" r="-603" b="-28438"/>
            </a:stretch>
          </a:blipFill>
        </p:spPr>
      </p:sp>
      <p:sp>
        <p:nvSpPr>
          <p:cNvPr name="TextBox 9" id="9"/>
          <p:cNvSpPr txBox="true"/>
          <p:nvPr/>
        </p:nvSpPr>
        <p:spPr>
          <a:xfrm rot="0">
            <a:off x="3039760" y="432541"/>
            <a:ext cx="12541292" cy="148759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Tabela monitoramento luminosidade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899643" y="4661228"/>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622326" y="436886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328539" y="2039828"/>
            <a:ext cx="11949842" cy="8247172"/>
            <a:chOff x="0" y="0"/>
            <a:chExt cx="2890833" cy="1995106"/>
          </a:xfrm>
        </p:grpSpPr>
        <p:sp>
          <p:nvSpPr>
            <p:cNvPr name="Freeform 5" id="5"/>
            <p:cNvSpPr/>
            <p:nvPr/>
          </p:nvSpPr>
          <p:spPr>
            <a:xfrm flipH="false" flipV="false" rot="0">
              <a:off x="0" y="0"/>
              <a:ext cx="2890833" cy="1995106"/>
            </a:xfrm>
            <a:custGeom>
              <a:avLst/>
              <a:gdLst/>
              <a:ahLst/>
              <a:cxnLst/>
              <a:rect r="r" b="b" t="t" l="l"/>
              <a:pathLst>
                <a:path h="1995106" w="2890833">
                  <a:moveTo>
                    <a:pt x="0" y="0"/>
                  </a:moveTo>
                  <a:lnTo>
                    <a:pt x="2890833" y="0"/>
                  </a:lnTo>
                  <a:lnTo>
                    <a:pt x="2890833" y="1995106"/>
                  </a:lnTo>
                  <a:lnTo>
                    <a:pt x="0" y="1995106"/>
                  </a:lnTo>
                  <a:close/>
                </a:path>
              </a:pathLst>
            </a:custGeom>
            <a:solidFill>
              <a:srgbClr val="B81476"/>
            </a:solidFill>
          </p:spPr>
        </p:sp>
        <p:sp>
          <p:nvSpPr>
            <p:cNvPr name="TextBox 6" id="6"/>
            <p:cNvSpPr txBox="true"/>
            <p:nvPr/>
          </p:nvSpPr>
          <p:spPr>
            <a:xfrm>
              <a:off x="0" y="0"/>
              <a:ext cx="2890833" cy="1995106"/>
            </a:xfrm>
            <a:prstGeom prst="rect">
              <a:avLst/>
            </a:prstGeom>
          </p:spPr>
          <p:txBody>
            <a:bodyPr anchor="ctr" rtlCol="false" tIns="50800" lIns="50800" bIns="50800" rIns="50800"/>
            <a:lstStyle/>
            <a:p>
              <a:pPr algn="ctr">
                <a:lnSpc>
                  <a:spcPts val="2924"/>
                </a:lnSpc>
              </a:pPr>
            </a:p>
          </p:txBody>
        </p:sp>
      </p:grpSp>
      <p:sp>
        <p:nvSpPr>
          <p:cNvPr name="Freeform 7" id="7"/>
          <p:cNvSpPr/>
          <p:nvPr/>
        </p:nvSpPr>
        <p:spPr>
          <a:xfrm flipH="false" flipV="false" rot="0">
            <a:off x="4244186" y="4527216"/>
            <a:ext cx="10132439" cy="5523692"/>
          </a:xfrm>
          <a:custGeom>
            <a:avLst/>
            <a:gdLst/>
            <a:ahLst/>
            <a:cxnLst/>
            <a:rect r="r" b="b" t="t" l="l"/>
            <a:pathLst>
              <a:path h="5523692" w="10132439">
                <a:moveTo>
                  <a:pt x="0" y="0"/>
                </a:moveTo>
                <a:lnTo>
                  <a:pt x="10132439" y="0"/>
                </a:lnTo>
                <a:lnTo>
                  <a:pt x="10132439" y="5523691"/>
                </a:lnTo>
                <a:lnTo>
                  <a:pt x="0" y="5523691"/>
                </a:lnTo>
                <a:lnTo>
                  <a:pt x="0" y="0"/>
                </a:lnTo>
                <a:close/>
              </a:path>
            </a:pathLst>
          </a:custGeom>
          <a:blipFill>
            <a:blip r:embed="rId4"/>
            <a:stretch>
              <a:fillRect l="-1215" t="-1867" r="-1215" b="0"/>
            </a:stretch>
          </a:blipFill>
        </p:spPr>
      </p:sp>
      <p:sp>
        <p:nvSpPr>
          <p:cNvPr name="Freeform 8" id="8"/>
          <p:cNvSpPr/>
          <p:nvPr/>
        </p:nvSpPr>
        <p:spPr>
          <a:xfrm flipH="false" flipV="false" rot="0">
            <a:off x="4244186" y="2148343"/>
            <a:ext cx="10132439" cy="2150664"/>
          </a:xfrm>
          <a:custGeom>
            <a:avLst/>
            <a:gdLst/>
            <a:ahLst/>
            <a:cxnLst/>
            <a:rect r="r" b="b" t="t" l="l"/>
            <a:pathLst>
              <a:path h="2150664" w="10132439">
                <a:moveTo>
                  <a:pt x="0" y="0"/>
                </a:moveTo>
                <a:lnTo>
                  <a:pt x="10132439" y="0"/>
                </a:lnTo>
                <a:lnTo>
                  <a:pt x="10132439" y="2150664"/>
                </a:lnTo>
                <a:lnTo>
                  <a:pt x="0" y="2150664"/>
                </a:lnTo>
                <a:lnTo>
                  <a:pt x="0" y="0"/>
                </a:lnTo>
                <a:close/>
              </a:path>
            </a:pathLst>
          </a:custGeom>
          <a:blipFill>
            <a:blip r:embed="rId5"/>
            <a:stretch>
              <a:fillRect l="0" t="0" r="0" b="-25174"/>
            </a:stretch>
          </a:blipFill>
        </p:spPr>
      </p:sp>
      <p:sp>
        <p:nvSpPr>
          <p:cNvPr name="TextBox 9" id="9"/>
          <p:cNvSpPr txBox="true"/>
          <p:nvPr/>
        </p:nvSpPr>
        <p:spPr>
          <a:xfrm rot="0">
            <a:off x="3039760" y="432541"/>
            <a:ext cx="12541292" cy="148759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Tabela configuração dashboards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899643" y="4661228"/>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622326" y="436886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293029" y="1825463"/>
            <a:ext cx="10118462" cy="8086956"/>
            <a:chOff x="0" y="0"/>
            <a:chExt cx="2257844" cy="1804532"/>
          </a:xfrm>
        </p:grpSpPr>
        <p:sp>
          <p:nvSpPr>
            <p:cNvPr name="Freeform 5" id="5"/>
            <p:cNvSpPr/>
            <p:nvPr/>
          </p:nvSpPr>
          <p:spPr>
            <a:xfrm flipH="false" flipV="false" rot="0">
              <a:off x="0" y="0"/>
              <a:ext cx="2257844" cy="1804532"/>
            </a:xfrm>
            <a:custGeom>
              <a:avLst/>
              <a:gdLst/>
              <a:ahLst/>
              <a:cxnLst/>
              <a:rect r="r" b="b" t="t" l="l"/>
              <a:pathLst>
                <a:path h="1804532" w="2257844">
                  <a:moveTo>
                    <a:pt x="0" y="0"/>
                  </a:moveTo>
                  <a:lnTo>
                    <a:pt x="2257844" y="0"/>
                  </a:lnTo>
                  <a:lnTo>
                    <a:pt x="2257844" y="1804532"/>
                  </a:lnTo>
                  <a:lnTo>
                    <a:pt x="0" y="1804532"/>
                  </a:lnTo>
                  <a:close/>
                </a:path>
              </a:pathLst>
            </a:custGeom>
            <a:solidFill>
              <a:srgbClr val="B81476"/>
            </a:solidFill>
          </p:spPr>
        </p:sp>
        <p:sp>
          <p:nvSpPr>
            <p:cNvPr name="TextBox 6" id="6"/>
            <p:cNvSpPr txBox="true"/>
            <p:nvPr/>
          </p:nvSpPr>
          <p:spPr>
            <a:xfrm>
              <a:off x="0" y="0"/>
              <a:ext cx="2257844" cy="1804532"/>
            </a:xfrm>
            <a:prstGeom prst="rect">
              <a:avLst/>
            </a:prstGeom>
          </p:spPr>
          <p:txBody>
            <a:bodyPr anchor="ctr" rtlCol="false" tIns="50800" lIns="50800" bIns="50800" rIns="50800"/>
            <a:lstStyle/>
            <a:p>
              <a:pPr algn="ctr">
                <a:lnSpc>
                  <a:spcPts val="2924"/>
                </a:lnSpc>
              </a:pPr>
            </a:p>
          </p:txBody>
        </p:sp>
      </p:grpSp>
      <p:sp>
        <p:nvSpPr>
          <p:cNvPr name="Freeform 7" id="7"/>
          <p:cNvSpPr/>
          <p:nvPr/>
        </p:nvSpPr>
        <p:spPr>
          <a:xfrm flipH="false" flipV="false" rot="0">
            <a:off x="4607456" y="2118446"/>
            <a:ext cx="9507547" cy="3344667"/>
          </a:xfrm>
          <a:custGeom>
            <a:avLst/>
            <a:gdLst/>
            <a:ahLst/>
            <a:cxnLst/>
            <a:rect r="r" b="b" t="t" l="l"/>
            <a:pathLst>
              <a:path h="3344667" w="9507547">
                <a:moveTo>
                  <a:pt x="0" y="0"/>
                </a:moveTo>
                <a:lnTo>
                  <a:pt x="9507547" y="0"/>
                </a:lnTo>
                <a:lnTo>
                  <a:pt x="9507547" y="3344668"/>
                </a:lnTo>
                <a:lnTo>
                  <a:pt x="0" y="3344668"/>
                </a:lnTo>
                <a:lnTo>
                  <a:pt x="0" y="0"/>
                </a:lnTo>
                <a:close/>
              </a:path>
            </a:pathLst>
          </a:custGeom>
          <a:blipFill>
            <a:blip r:embed="rId4"/>
            <a:stretch>
              <a:fillRect l="-847" t="-1010" r="-21222" b="-1010"/>
            </a:stretch>
          </a:blipFill>
        </p:spPr>
      </p:sp>
      <p:sp>
        <p:nvSpPr>
          <p:cNvPr name="Freeform 8" id="8"/>
          <p:cNvSpPr/>
          <p:nvPr/>
        </p:nvSpPr>
        <p:spPr>
          <a:xfrm flipH="false" flipV="false" rot="0">
            <a:off x="4607456" y="5612138"/>
            <a:ext cx="9507547" cy="3992976"/>
          </a:xfrm>
          <a:custGeom>
            <a:avLst/>
            <a:gdLst/>
            <a:ahLst/>
            <a:cxnLst/>
            <a:rect r="r" b="b" t="t" l="l"/>
            <a:pathLst>
              <a:path h="3992976" w="9507547">
                <a:moveTo>
                  <a:pt x="0" y="0"/>
                </a:moveTo>
                <a:lnTo>
                  <a:pt x="9507547" y="0"/>
                </a:lnTo>
                <a:lnTo>
                  <a:pt x="9507547" y="3992976"/>
                </a:lnTo>
                <a:lnTo>
                  <a:pt x="0" y="3992976"/>
                </a:lnTo>
                <a:lnTo>
                  <a:pt x="0" y="0"/>
                </a:lnTo>
                <a:close/>
              </a:path>
            </a:pathLst>
          </a:custGeom>
          <a:blipFill>
            <a:blip r:embed="rId5"/>
            <a:stretch>
              <a:fillRect l="0" t="0" r="-20693" b="0"/>
            </a:stretch>
          </a:blipFill>
        </p:spPr>
      </p:sp>
      <p:sp>
        <p:nvSpPr>
          <p:cNvPr name="TextBox 9" id="9"/>
          <p:cNvSpPr txBox="true"/>
          <p:nvPr/>
        </p:nvSpPr>
        <p:spPr>
          <a:xfrm rot="0">
            <a:off x="3039760" y="432541"/>
            <a:ext cx="12541292"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Tabela layout estufa</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0">
            <a:off x="2318647" y="1763731"/>
            <a:ext cx="13650706" cy="7995020"/>
          </a:xfrm>
          <a:custGeom>
            <a:avLst/>
            <a:gdLst/>
            <a:ahLst/>
            <a:cxnLst/>
            <a:rect r="r" b="b" t="t" l="l"/>
            <a:pathLst>
              <a:path h="7995020" w="13650706">
                <a:moveTo>
                  <a:pt x="0" y="0"/>
                </a:moveTo>
                <a:lnTo>
                  <a:pt x="13650706" y="0"/>
                </a:lnTo>
                <a:lnTo>
                  <a:pt x="13650706" y="7995020"/>
                </a:lnTo>
                <a:lnTo>
                  <a:pt x="0" y="7995020"/>
                </a:lnTo>
                <a:lnTo>
                  <a:pt x="0" y="0"/>
                </a:lnTo>
                <a:close/>
              </a:path>
            </a:pathLst>
          </a:custGeom>
          <a:blipFill>
            <a:blip r:embed="rId2"/>
            <a:stretch>
              <a:fillRect l="0" t="0" r="0" b="0"/>
            </a:stretch>
          </a:blipFill>
        </p:spPr>
      </p:sp>
      <p:sp>
        <p:nvSpPr>
          <p:cNvPr name="TextBox 3" id="3"/>
          <p:cNvSpPr txBox="true"/>
          <p:nvPr/>
        </p:nvSpPr>
        <p:spPr>
          <a:xfrm rot="0">
            <a:off x="2884852" y="780846"/>
            <a:ext cx="12518296"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Código do Arduino</a:t>
            </a:r>
          </a:p>
        </p:txBody>
      </p:sp>
      <p:sp>
        <p:nvSpPr>
          <p:cNvPr name="Freeform 4" id="4"/>
          <p:cNvSpPr/>
          <p:nvPr/>
        </p:nvSpPr>
        <p:spPr>
          <a:xfrm flipH="false" flipV="false" rot="-5400000">
            <a:off x="-5622326" y="4368866"/>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11899643" y="4661228"/>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p:cSld>
    <p:bg>
      <p:bgPr>
        <a:solidFill>
          <a:srgbClr val="EEEEF0"/>
        </a:solidFill>
      </p:bgPr>
    </p:bg>
    <p:spTree>
      <p:nvGrpSpPr>
        <p:cNvPr id="1" name=""/>
        <p:cNvGrpSpPr/>
        <p:nvPr/>
      </p:nvGrpSpPr>
      <p:grpSpPr>
        <a:xfrm>
          <a:off x="0" y="0"/>
          <a:ext cx="0" cy="0"/>
          <a:chOff x="0" y="0"/>
          <a:chExt cx="0" cy="0"/>
        </a:xfrm>
      </p:grpSpPr>
      <p:sp>
        <p:nvSpPr>
          <p:cNvPr name="TextBox 2" id="2"/>
          <p:cNvSpPr txBox="true"/>
          <p:nvPr/>
        </p:nvSpPr>
        <p:spPr>
          <a:xfrm rot="0">
            <a:off x="4063861" y="799118"/>
            <a:ext cx="10160278" cy="148759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Demonstração do Arduino</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0">
            <a:off x="1314450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stretch>
              <a:fillRect l="0" t="0" r="0" b="0"/>
            </a:stretch>
          </a:blipFill>
        </p:spPr>
      </p:sp>
      <p:sp>
        <p:nvSpPr>
          <p:cNvPr name="Freeform 3" id="3"/>
          <p:cNvSpPr/>
          <p:nvPr/>
        </p:nvSpPr>
        <p:spPr>
          <a:xfrm flipH="false" flipV="false" rot="0">
            <a:off x="11143417" y="5143500"/>
            <a:ext cx="2229473" cy="4114800"/>
          </a:xfrm>
          <a:custGeom>
            <a:avLst/>
            <a:gdLst/>
            <a:ahLst/>
            <a:cxnLst/>
            <a:rect r="r" b="b" t="t" l="l"/>
            <a:pathLst>
              <a:path h="4114800" w="2229473">
                <a:moveTo>
                  <a:pt x="0" y="0"/>
                </a:moveTo>
                <a:lnTo>
                  <a:pt x="2229474" y="0"/>
                </a:lnTo>
                <a:lnTo>
                  <a:pt x="222947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5470178"/>
            <a:ext cx="3485627" cy="4816822"/>
          </a:xfrm>
          <a:custGeom>
            <a:avLst/>
            <a:gdLst/>
            <a:ahLst/>
            <a:cxnLst/>
            <a:rect r="r" b="b" t="t" l="l"/>
            <a:pathLst>
              <a:path h="4816822" w="3485627">
                <a:moveTo>
                  <a:pt x="0" y="0"/>
                </a:moveTo>
                <a:lnTo>
                  <a:pt x="3485627" y="0"/>
                </a:lnTo>
                <a:lnTo>
                  <a:pt x="3485627" y="4816822"/>
                </a:lnTo>
                <a:lnTo>
                  <a:pt x="0" y="4816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77406" y="2571750"/>
            <a:ext cx="2008221" cy="1730722"/>
          </a:xfrm>
          <a:custGeom>
            <a:avLst/>
            <a:gdLst/>
            <a:ahLst/>
            <a:cxnLst/>
            <a:rect r="r" b="b" t="t" l="l"/>
            <a:pathLst>
              <a:path h="1730722" w="2008221">
                <a:moveTo>
                  <a:pt x="0" y="0"/>
                </a:moveTo>
                <a:lnTo>
                  <a:pt x="2008221" y="0"/>
                </a:lnTo>
                <a:lnTo>
                  <a:pt x="2008221" y="1730722"/>
                </a:lnTo>
                <a:lnTo>
                  <a:pt x="0" y="1730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016847" y="1028700"/>
            <a:ext cx="6156273" cy="6111500"/>
          </a:xfrm>
          <a:custGeom>
            <a:avLst/>
            <a:gdLst/>
            <a:ahLst/>
            <a:cxnLst/>
            <a:rect r="r" b="b" t="t" l="l"/>
            <a:pathLst>
              <a:path h="6111500" w="6156273">
                <a:moveTo>
                  <a:pt x="0" y="0"/>
                </a:moveTo>
                <a:lnTo>
                  <a:pt x="6156273" y="0"/>
                </a:lnTo>
                <a:lnTo>
                  <a:pt x="6156273" y="6111500"/>
                </a:lnTo>
                <a:lnTo>
                  <a:pt x="0" y="61115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TextBox 2" id="2"/>
          <p:cNvSpPr txBox="true"/>
          <p:nvPr/>
        </p:nvSpPr>
        <p:spPr>
          <a:xfrm rot="0">
            <a:off x="4063861" y="2101180"/>
            <a:ext cx="10160278"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Demonstração VM</a:t>
            </a:r>
          </a:p>
        </p:txBody>
      </p:sp>
      <p:sp>
        <p:nvSpPr>
          <p:cNvPr name="Freeform 3" id="3"/>
          <p:cNvSpPr/>
          <p:nvPr/>
        </p:nvSpPr>
        <p:spPr>
          <a:xfrm flipH="true" flipV="false" rot="0">
            <a:off x="-522060" y="7705409"/>
            <a:ext cx="9848566" cy="3957333"/>
          </a:xfrm>
          <a:custGeom>
            <a:avLst/>
            <a:gdLst/>
            <a:ahLst/>
            <a:cxnLst/>
            <a:rect r="r" b="b" t="t" l="l"/>
            <a:pathLst>
              <a:path h="3957333" w="9848566">
                <a:moveTo>
                  <a:pt x="9848565" y="0"/>
                </a:moveTo>
                <a:lnTo>
                  <a:pt x="0" y="0"/>
                </a:lnTo>
                <a:lnTo>
                  <a:pt x="0" y="3957333"/>
                </a:lnTo>
                <a:lnTo>
                  <a:pt x="9848565" y="3957333"/>
                </a:lnTo>
                <a:lnTo>
                  <a:pt x="984856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543570" y="2992824"/>
            <a:ext cx="13048146" cy="5994449"/>
            <a:chOff x="0" y="0"/>
            <a:chExt cx="3436549" cy="1578785"/>
          </a:xfrm>
        </p:grpSpPr>
        <p:sp>
          <p:nvSpPr>
            <p:cNvPr name="Freeform 5" id="5"/>
            <p:cNvSpPr/>
            <p:nvPr/>
          </p:nvSpPr>
          <p:spPr>
            <a:xfrm flipH="false" flipV="false" rot="0">
              <a:off x="0" y="0"/>
              <a:ext cx="3436549" cy="1578785"/>
            </a:xfrm>
            <a:custGeom>
              <a:avLst/>
              <a:gdLst/>
              <a:ahLst/>
              <a:cxnLst/>
              <a:rect r="r" b="b" t="t" l="l"/>
              <a:pathLst>
                <a:path h="1578785" w="3436549">
                  <a:moveTo>
                    <a:pt x="30260" y="0"/>
                  </a:moveTo>
                  <a:lnTo>
                    <a:pt x="3406289" y="0"/>
                  </a:lnTo>
                  <a:cubicBezTo>
                    <a:pt x="3414314" y="0"/>
                    <a:pt x="3422011" y="3188"/>
                    <a:pt x="3427686" y="8863"/>
                  </a:cubicBezTo>
                  <a:cubicBezTo>
                    <a:pt x="3433361" y="14538"/>
                    <a:pt x="3436549" y="22235"/>
                    <a:pt x="3436549" y="30260"/>
                  </a:cubicBezTo>
                  <a:lnTo>
                    <a:pt x="3436549" y="1548525"/>
                  </a:lnTo>
                  <a:cubicBezTo>
                    <a:pt x="3436549" y="1556550"/>
                    <a:pt x="3433361" y="1564247"/>
                    <a:pt x="3427686" y="1569922"/>
                  </a:cubicBezTo>
                  <a:cubicBezTo>
                    <a:pt x="3422011" y="1575597"/>
                    <a:pt x="3414314" y="1578785"/>
                    <a:pt x="3406289" y="1578785"/>
                  </a:cubicBezTo>
                  <a:lnTo>
                    <a:pt x="30260" y="1578785"/>
                  </a:lnTo>
                  <a:cubicBezTo>
                    <a:pt x="13548" y="1578785"/>
                    <a:pt x="0" y="1565237"/>
                    <a:pt x="0" y="1548525"/>
                  </a:cubicBezTo>
                  <a:lnTo>
                    <a:pt x="0" y="30260"/>
                  </a:lnTo>
                  <a:cubicBezTo>
                    <a:pt x="0" y="22235"/>
                    <a:pt x="3188" y="14538"/>
                    <a:pt x="8863" y="8863"/>
                  </a:cubicBezTo>
                  <a:cubicBezTo>
                    <a:pt x="14538" y="3188"/>
                    <a:pt x="22235" y="0"/>
                    <a:pt x="30260" y="0"/>
                  </a:cubicBezTo>
                  <a:close/>
                </a:path>
              </a:pathLst>
            </a:custGeom>
            <a:solidFill>
              <a:srgbClr val="FCDFE0"/>
            </a:solidFill>
          </p:spPr>
        </p:sp>
        <p:sp>
          <p:nvSpPr>
            <p:cNvPr name="TextBox 6" id="6"/>
            <p:cNvSpPr txBox="true"/>
            <p:nvPr/>
          </p:nvSpPr>
          <p:spPr>
            <a:xfrm>
              <a:off x="0" y="0"/>
              <a:ext cx="3436549" cy="1578785"/>
            </a:xfrm>
            <a:prstGeom prst="rect">
              <a:avLst/>
            </a:prstGeom>
          </p:spPr>
          <p:txBody>
            <a:bodyPr anchor="ctr" rtlCol="false" tIns="50800" lIns="50800" bIns="50800" rIns="50800"/>
            <a:lstStyle/>
            <a:p>
              <a:pPr algn="ctr">
                <a:lnSpc>
                  <a:spcPts val="2924"/>
                </a:lnSpc>
              </a:pPr>
            </a:p>
          </p:txBody>
        </p:sp>
      </p:grpSp>
      <p:sp>
        <p:nvSpPr>
          <p:cNvPr name="Freeform 7" id="7"/>
          <p:cNvSpPr/>
          <p:nvPr/>
        </p:nvSpPr>
        <p:spPr>
          <a:xfrm flipH="false" flipV="false" rot="0">
            <a:off x="5104001" y="8396778"/>
            <a:ext cx="10065566" cy="341206"/>
          </a:xfrm>
          <a:custGeom>
            <a:avLst/>
            <a:gdLst/>
            <a:ahLst/>
            <a:cxnLst/>
            <a:rect r="r" b="b" t="t" l="l"/>
            <a:pathLst>
              <a:path h="341206" w="10065566">
                <a:moveTo>
                  <a:pt x="0" y="0"/>
                </a:moveTo>
                <a:lnTo>
                  <a:pt x="10065566" y="0"/>
                </a:lnTo>
                <a:lnTo>
                  <a:pt x="10065566" y="341205"/>
                </a:lnTo>
                <a:lnTo>
                  <a:pt x="0" y="341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424480" y="3789963"/>
            <a:ext cx="11439040" cy="3508375"/>
          </a:xfrm>
          <a:prstGeom prst="rect">
            <a:avLst/>
          </a:prstGeom>
        </p:spPr>
        <p:txBody>
          <a:bodyPr anchor="t" rtlCol="false" tIns="0" lIns="0" bIns="0" rIns="0">
            <a:spAutoFit/>
          </a:bodyPr>
          <a:lstStyle/>
          <a:p>
            <a:pPr algn="ctr">
              <a:lnSpc>
                <a:spcPts val="5600"/>
              </a:lnSpc>
            </a:pPr>
            <a:r>
              <a:rPr lang="en-US" sz="4000">
                <a:solidFill>
                  <a:srgbClr val="BF63B6"/>
                </a:solidFill>
                <a:latin typeface="Quicksand"/>
                <a:ea typeface="Quicksand"/>
                <a:cs typeface="Quicksand"/>
                <a:sym typeface="Quicksand"/>
              </a:rPr>
              <a:t>Utilizamos a ferramenta Virtual Box para a criação de máquinas virtuais com diferentes sistemas operacionais com o objetivo de aplicar as soluções em cada um deles com base nos interesses de nossos clientes.</a:t>
            </a:r>
          </a:p>
        </p:txBody>
      </p:sp>
      <p:sp>
        <p:nvSpPr>
          <p:cNvPr name="Freeform 9" id="9"/>
          <p:cNvSpPr/>
          <p:nvPr/>
        </p:nvSpPr>
        <p:spPr>
          <a:xfrm flipH="false" flipV="true" rot="0">
            <a:off x="12131522" y="-28575"/>
            <a:ext cx="7541406" cy="3030274"/>
          </a:xfrm>
          <a:custGeom>
            <a:avLst/>
            <a:gdLst/>
            <a:ahLst/>
            <a:cxnLst/>
            <a:rect r="r" b="b" t="t" l="l"/>
            <a:pathLst>
              <a:path h="3030274" w="7541406">
                <a:moveTo>
                  <a:pt x="0" y="3030274"/>
                </a:moveTo>
                <a:lnTo>
                  <a:pt x="7541406" y="3030274"/>
                </a:lnTo>
                <a:lnTo>
                  <a:pt x="7541406" y="0"/>
                </a:lnTo>
                <a:lnTo>
                  <a:pt x="0" y="0"/>
                </a:lnTo>
                <a:lnTo>
                  <a:pt x="0" y="303027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426811">
            <a:off x="989428" y="2524646"/>
            <a:ext cx="2977619" cy="2275064"/>
          </a:xfrm>
          <a:custGeom>
            <a:avLst/>
            <a:gdLst/>
            <a:ahLst/>
            <a:cxnLst/>
            <a:rect r="r" b="b" t="t" l="l"/>
            <a:pathLst>
              <a:path h="2275064" w="2977619">
                <a:moveTo>
                  <a:pt x="0" y="0"/>
                </a:moveTo>
                <a:lnTo>
                  <a:pt x="2977618" y="0"/>
                </a:lnTo>
                <a:lnTo>
                  <a:pt x="2977618" y="2275064"/>
                </a:lnTo>
                <a:lnTo>
                  <a:pt x="0" y="2275064"/>
                </a:lnTo>
                <a:lnTo>
                  <a:pt x="0" y="0"/>
                </a:lnTo>
                <a:close/>
              </a:path>
            </a:pathLst>
          </a:custGeom>
          <a:blipFill>
            <a:blip r:embed="rId6">
              <a:extLst>
                <a:ext uri="{96DAC541-7B7A-43D3-8B79-37D633B846F1}">
                  <asvg:svgBlip xmlns:asvg="http://schemas.microsoft.com/office/drawing/2016/SVG/main" r:embed="rId7"/>
                </a:ext>
              </a:extLst>
            </a:blip>
            <a:stretch>
              <a:fillRect l="0" t="0" r="0" b="-80865"/>
            </a:stretch>
          </a:blipFill>
          <a:ln cap="sq">
            <a:noFill/>
            <a:prstDash val="solid"/>
            <a:miter/>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668876">
            <a:off x="-2241064" y="-1287619"/>
            <a:ext cx="6539528" cy="5243512"/>
          </a:xfrm>
          <a:custGeom>
            <a:avLst/>
            <a:gdLst/>
            <a:ahLst/>
            <a:cxnLst/>
            <a:rect r="r" b="b" t="t" l="l"/>
            <a:pathLst>
              <a:path h="5243512" w="6539528">
                <a:moveTo>
                  <a:pt x="0" y="0"/>
                </a:moveTo>
                <a:lnTo>
                  <a:pt x="6539528" y="0"/>
                </a:lnTo>
                <a:lnTo>
                  <a:pt x="6539528" y="5243512"/>
                </a:lnTo>
                <a:lnTo>
                  <a:pt x="0" y="524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8876">
            <a:off x="13989536" y="-1287619"/>
            <a:ext cx="6539528" cy="5243512"/>
          </a:xfrm>
          <a:custGeom>
            <a:avLst/>
            <a:gdLst/>
            <a:ahLst/>
            <a:cxnLst/>
            <a:rect r="r" b="b" t="t" l="l"/>
            <a:pathLst>
              <a:path h="5243512" w="6539528">
                <a:moveTo>
                  <a:pt x="0" y="0"/>
                </a:moveTo>
                <a:lnTo>
                  <a:pt x="6539528" y="0"/>
                </a:lnTo>
                <a:lnTo>
                  <a:pt x="6539528" y="5243512"/>
                </a:lnTo>
                <a:lnTo>
                  <a:pt x="0" y="524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68876">
            <a:off x="-3044507" y="7409068"/>
            <a:ext cx="6539528" cy="5243512"/>
          </a:xfrm>
          <a:custGeom>
            <a:avLst/>
            <a:gdLst/>
            <a:ahLst/>
            <a:cxnLst/>
            <a:rect r="r" b="b" t="t" l="l"/>
            <a:pathLst>
              <a:path h="5243512" w="6539528">
                <a:moveTo>
                  <a:pt x="0" y="0"/>
                </a:moveTo>
                <a:lnTo>
                  <a:pt x="6539528" y="0"/>
                </a:lnTo>
                <a:lnTo>
                  <a:pt x="6539528" y="5243512"/>
                </a:lnTo>
                <a:lnTo>
                  <a:pt x="0" y="524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68876">
            <a:off x="13786501" y="6050361"/>
            <a:ext cx="6539528" cy="5243512"/>
          </a:xfrm>
          <a:custGeom>
            <a:avLst/>
            <a:gdLst/>
            <a:ahLst/>
            <a:cxnLst/>
            <a:rect r="r" b="b" t="t" l="l"/>
            <a:pathLst>
              <a:path h="5243512" w="6539528">
                <a:moveTo>
                  <a:pt x="0" y="0"/>
                </a:moveTo>
                <a:lnTo>
                  <a:pt x="6539527" y="0"/>
                </a:lnTo>
                <a:lnTo>
                  <a:pt x="6539527" y="5243512"/>
                </a:lnTo>
                <a:lnTo>
                  <a:pt x="0" y="524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171582" y="1028700"/>
            <a:ext cx="12439039" cy="8229600"/>
            <a:chOff x="0" y="0"/>
            <a:chExt cx="3276126" cy="2167467"/>
          </a:xfrm>
        </p:grpSpPr>
        <p:sp>
          <p:nvSpPr>
            <p:cNvPr name="Freeform 7" id="7"/>
            <p:cNvSpPr/>
            <p:nvPr/>
          </p:nvSpPr>
          <p:spPr>
            <a:xfrm flipH="false" flipV="false" rot="0">
              <a:off x="0" y="0"/>
              <a:ext cx="3276126" cy="2167467"/>
            </a:xfrm>
            <a:custGeom>
              <a:avLst/>
              <a:gdLst/>
              <a:ahLst/>
              <a:cxnLst/>
              <a:rect r="r" b="b" t="t" l="l"/>
              <a:pathLst>
                <a:path h="2167467" w="3276126">
                  <a:moveTo>
                    <a:pt x="31742" y="0"/>
                  </a:moveTo>
                  <a:lnTo>
                    <a:pt x="3244384" y="0"/>
                  </a:lnTo>
                  <a:cubicBezTo>
                    <a:pt x="3261914" y="0"/>
                    <a:pt x="3276126" y="14211"/>
                    <a:pt x="3276126" y="31742"/>
                  </a:cubicBezTo>
                  <a:lnTo>
                    <a:pt x="3276126" y="2135725"/>
                  </a:lnTo>
                  <a:cubicBezTo>
                    <a:pt x="3276126" y="2153255"/>
                    <a:pt x="3261914" y="2167467"/>
                    <a:pt x="3244384" y="2167467"/>
                  </a:cubicBezTo>
                  <a:lnTo>
                    <a:pt x="31742" y="2167467"/>
                  </a:lnTo>
                  <a:cubicBezTo>
                    <a:pt x="14211" y="2167467"/>
                    <a:pt x="0" y="2153255"/>
                    <a:pt x="0" y="2135725"/>
                  </a:cubicBezTo>
                  <a:lnTo>
                    <a:pt x="0" y="31742"/>
                  </a:lnTo>
                  <a:cubicBezTo>
                    <a:pt x="0" y="14211"/>
                    <a:pt x="14211" y="0"/>
                    <a:pt x="31742" y="0"/>
                  </a:cubicBezTo>
                  <a:close/>
                </a:path>
              </a:pathLst>
            </a:custGeom>
            <a:solidFill>
              <a:srgbClr val="000000"/>
            </a:solidFill>
          </p:spPr>
        </p:sp>
        <p:sp>
          <p:nvSpPr>
            <p:cNvPr name="TextBox 8" id="8"/>
            <p:cNvSpPr txBox="true"/>
            <p:nvPr/>
          </p:nvSpPr>
          <p:spPr>
            <a:xfrm>
              <a:off x="0" y="0"/>
              <a:ext cx="3276126" cy="2167467"/>
            </a:xfrm>
            <a:prstGeom prst="rect">
              <a:avLst/>
            </a:prstGeom>
          </p:spPr>
          <p:txBody>
            <a:bodyPr anchor="ctr" rtlCol="false" tIns="50800" lIns="50800" bIns="50800" rIns="50800"/>
            <a:lstStyle/>
            <a:p>
              <a:pPr algn="ctr">
                <a:lnSpc>
                  <a:spcPts val="2924"/>
                </a:lnSpc>
              </a:pPr>
            </a:p>
          </p:txBody>
        </p:sp>
      </p:grpSp>
      <p:sp>
        <p:nvSpPr>
          <p:cNvPr name="Freeform 9" id="9"/>
          <p:cNvSpPr/>
          <p:nvPr/>
        </p:nvSpPr>
        <p:spPr>
          <a:xfrm flipH="false" flipV="false" rot="0">
            <a:off x="1408733" y="648290"/>
            <a:ext cx="15964738" cy="9638710"/>
          </a:xfrm>
          <a:custGeom>
            <a:avLst/>
            <a:gdLst/>
            <a:ahLst/>
            <a:cxnLst/>
            <a:rect r="r" b="b" t="t" l="l"/>
            <a:pathLst>
              <a:path h="9638710" w="15964738">
                <a:moveTo>
                  <a:pt x="0" y="0"/>
                </a:moveTo>
                <a:lnTo>
                  <a:pt x="15964738" y="0"/>
                </a:lnTo>
                <a:lnTo>
                  <a:pt x="15964738" y="9638710"/>
                </a:lnTo>
                <a:lnTo>
                  <a:pt x="0" y="9638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447122" y="1838860"/>
            <a:ext cx="11887959" cy="6643120"/>
          </a:xfrm>
          <a:custGeom>
            <a:avLst/>
            <a:gdLst/>
            <a:ahLst/>
            <a:cxnLst/>
            <a:rect r="r" b="b" t="t" l="l"/>
            <a:pathLst>
              <a:path h="6643120" w="11887959">
                <a:moveTo>
                  <a:pt x="0" y="0"/>
                </a:moveTo>
                <a:lnTo>
                  <a:pt x="11887959" y="0"/>
                </a:lnTo>
                <a:lnTo>
                  <a:pt x="11887959" y="6643120"/>
                </a:lnTo>
                <a:lnTo>
                  <a:pt x="0" y="6643120"/>
                </a:lnTo>
                <a:lnTo>
                  <a:pt x="0" y="0"/>
                </a:lnTo>
                <a:close/>
              </a:path>
            </a:pathLst>
          </a:custGeom>
          <a:blipFill>
            <a:blip r:embed="rId6"/>
            <a:stretch>
              <a:fillRect l="-2649" t="-509" r="-412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true" rot="0">
            <a:off x="12131522" y="-28575"/>
            <a:ext cx="7541406" cy="3030274"/>
          </a:xfrm>
          <a:custGeom>
            <a:avLst/>
            <a:gdLst/>
            <a:ahLst/>
            <a:cxnLst/>
            <a:rect r="r" b="b" t="t" l="l"/>
            <a:pathLst>
              <a:path h="3030274" w="7541406">
                <a:moveTo>
                  <a:pt x="0" y="3030274"/>
                </a:moveTo>
                <a:lnTo>
                  <a:pt x="7541406" y="3030274"/>
                </a:lnTo>
                <a:lnTo>
                  <a:pt x="7541406" y="0"/>
                </a:lnTo>
                <a:lnTo>
                  <a:pt x="0" y="0"/>
                </a:lnTo>
                <a:lnTo>
                  <a:pt x="0" y="303027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522060" y="7705409"/>
            <a:ext cx="9848566" cy="3957333"/>
          </a:xfrm>
          <a:custGeom>
            <a:avLst/>
            <a:gdLst/>
            <a:ahLst/>
            <a:cxnLst/>
            <a:rect r="r" b="b" t="t" l="l"/>
            <a:pathLst>
              <a:path h="3957333" w="9848566">
                <a:moveTo>
                  <a:pt x="9848565" y="0"/>
                </a:moveTo>
                <a:lnTo>
                  <a:pt x="0" y="0"/>
                </a:lnTo>
                <a:lnTo>
                  <a:pt x="0" y="3957333"/>
                </a:lnTo>
                <a:lnTo>
                  <a:pt x="9848565" y="3957333"/>
                </a:lnTo>
                <a:lnTo>
                  <a:pt x="984856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543570" y="2992824"/>
            <a:ext cx="13048146" cy="5994449"/>
            <a:chOff x="0" y="0"/>
            <a:chExt cx="3436549" cy="1578785"/>
          </a:xfrm>
        </p:grpSpPr>
        <p:sp>
          <p:nvSpPr>
            <p:cNvPr name="Freeform 5" id="5"/>
            <p:cNvSpPr/>
            <p:nvPr/>
          </p:nvSpPr>
          <p:spPr>
            <a:xfrm flipH="false" flipV="false" rot="0">
              <a:off x="0" y="0"/>
              <a:ext cx="3436549" cy="1578785"/>
            </a:xfrm>
            <a:custGeom>
              <a:avLst/>
              <a:gdLst/>
              <a:ahLst/>
              <a:cxnLst/>
              <a:rect r="r" b="b" t="t" l="l"/>
              <a:pathLst>
                <a:path h="1578785" w="3436549">
                  <a:moveTo>
                    <a:pt x="30260" y="0"/>
                  </a:moveTo>
                  <a:lnTo>
                    <a:pt x="3406289" y="0"/>
                  </a:lnTo>
                  <a:cubicBezTo>
                    <a:pt x="3414314" y="0"/>
                    <a:pt x="3422011" y="3188"/>
                    <a:pt x="3427686" y="8863"/>
                  </a:cubicBezTo>
                  <a:cubicBezTo>
                    <a:pt x="3433361" y="14538"/>
                    <a:pt x="3436549" y="22235"/>
                    <a:pt x="3436549" y="30260"/>
                  </a:cubicBezTo>
                  <a:lnTo>
                    <a:pt x="3436549" y="1548525"/>
                  </a:lnTo>
                  <a:cubicBezTo>
                    <a:pt x="3436549" y="1556550"/>
                    <a:pt x="3433361" y="1564247"/>
                    <a:pt x="3427686" y="1569922"/>
                  </a:cubicBezTo>
                  <a:cubicBezTo>
                    <a:pt x="3422011" y="1575597"/>
                    <a:pt x="3414314" y="1578785"/>
                    <a:pt x="3406289" y="1578785"/>
                  </a:cubicBezTo>
                  <a:lnTo>
                    <a:pt x="30260" y="1578785"/>
                  </a:lnTo>
                  <a:cubicBezTo>
                    <a:pt x="13548" y="1578785"/>
                    <a:pt x="0" y="1565237"/>
                    <a:pt x="0" y="1548525"/>
                  </a:cubicBezTo>
                  <a:lnTo>
                    <a:pt x="0" y="30260"/>
                  </a:lnTo>
                  <a:cubicBezTo>
                    <a:pt x="0" y="22235"/>
                    <a:pt x="3188" y="14538"/>
                    <a:pt x="8863" y="8863"/>
                  </a:cubicBezTo>
                  <a:cubicBezTo>
                    <a:pt x="14538" y="3188"/>
                    <a:pt x="22235" y="0"/>
                    <a:pt x="30260" y="0"/>
                  </a:cubicBezTo>
                  <a:close/>
                </a:path>
              </a:pathLst>
            </a:custGeom>
            <a:solidFill>
              <a:srgbClr val="FCDFE0"/>
            </a:solidFill>
          </p:spPr>
        </p:sp>
        <p:sp>
          <p:nvSpPr>
            <p:cNvPr name="TextBox 6" id="6"/>
            <p:cNvSpPr txBox="true"/>
            <p:nvPr/>
          </p:nvSpPr>
          <p:spPr>
            <a:xfrm>
              <a:off x="0" y="0"/>
              <a:ext cx="3436549" cy="1578785"/>
            </a:xfrm>
            <a:prstGeom prst="rect">
              <a:avLst/>
            </a:prstGeom>
          </p:spPr>
          <p:txBody>
            <a:bodyPr anchor="ctr" rtlCol="false" tIns="50800" lIns="50800" bIns="50800" rIns="50800"/>
            <a:lstStyle/>
            <a:p>
              <a:pPr algn="ctr">
                <a:lnSpc>
                  <a:spcPts val="2924"/>
                </a:lnSpc>
              </a:pPr>
            </a:p>
          </p:txBody>
        </p:sp>
      </p:grpSp>
      <p:sp>
        <p:nvSpPr>
          <p:cNvPr name="TextBox 7" id="7"/>
          <p:cNvSpPr txBox="true"/>
          <p:nvPr/>
        </p:nvSpPr>
        <p:spPr>
          <a:xfrm rot="0">
            <a:off x="3424480" y="3789963"/>
            <a:ext cx="11439040" cy="4213225"/>
          </a:xfrm>
          <a:prstGeom prst="rect">
            <a:avLst/>
          </a:prstGeom>
        </p:spPr>
        <p:txBody>
          <a:bodyPr anchor="t" rtlCol="false" tIns="0" lIns="0" bIns="0" rIns="0">
            <a:spAutoFit/>
          </a:bodyPr>
          <a:lstStyle/>
          <a:p>
            <a:pPr algn="ctr">
              <a:lnSpc>
                <a:spcPts val="5600"/>
              </a:lnSpc>
            </a:pPr>
            <a:r>
              <a:rPr lang="en-US" sz="4000">
                <a:solidFill>
                  <a:srgbClr val="BF63B6"/>
                </a:solidFill>
                <a:latin typeface="Quicksand"/>
                <a:ea typeface="Quicksand"/>
                <a:cs typeface="Quicksand"/>
                <a:sym typeface="Quicksand"/>
              </a:rPr>
              <a:t>Lorem ipsum dolor sit amet, consectetur adipisicing elit. Donec quis erat et quam iaculis faucibus at sit amet nibh. Vestibulum dignissim lectus in ligula rhoncus, et bibendum risus dictum. Pellentesque condimemtum arcu id dapibus tempor.</a:t>
            </a:r>
          </a:p>
        </p:txBody>
      </p:sp>
      <p:sp>
        <p:nvSpPr>
          <p:cNvPr name="Freeform 8" id="8"/>
          <p:cNvSpPr/>
          <p:nvPr/>
        </p:nvSpPr>
        <p:spPr>
          <a:xfrm flipH="false" flipV="false" rot="-1245714">
            <a:off x="2729389" y="2196071"/>
            <a:ext cx="1876720" cy="1392185"/>
          </a:xfrm>
          <a:custGeom>
            <a:avLst/>
            <a:gdLst/>
            <a:ahLst/>
            <a:cxnLst/>
            <a:rect r="r" b="b" t="t" l="l"/>
            <a:pathLst>
              <a:path h="1392185" w="1876720">
                <a:moveTo>
                  <a:pt x="0" y="0"/>
                </a:moveTo>
                <a:lnTo>
                  <a:pt x="1876721" y="0"/>
                </a:lnTo>
                <a:lnTo>
                  <a:pt x="1876721" y="1392185"/>
                </a:lnTo>
                <a:lnTo>
                  <a:pt x="0" y="1392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104001" y="8396778"/>
            <a:ext cx="10065566" cy="341206"/>
          </a:xfrm>
          <a:custGeom>
            <a:avLst/>
            <a:gdLst/>
            <a:ahLst/>
            <a:cxnLst/>
            <a:rect r="r" b="b" t="t" l="l"/>
            <a:pathLst>
              <a:path h="341206" w="10065566">
                <a:moveTo>
                  <a:pt x="0" y="0"/>
                </a:moveTo>
                <a:lnTo>
                  <a:pt x="10065566" y="0"/>
                </a:lnTo>
                <a:lnTo>
                  <a:pt x="10065566" y="341205"/>
                </a:lnTo>
                <a:lnTo>
                  <a:pt x="0" y="341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5855840" y="1633103"/>
            <a:ext cx="6576319" cy="884556"/>
          </a:xfrm>
          <a:prstGeom prst="rect">
            <a:avLst/>
          </a:prstGeom>
        </p:spPr>
        <p:txBody>
          <a:bodyPr anchor="t" rtlCol="false" tIns="0" lIns="0" bIns="0" rIns="0">
            <a:spAutoFit/>
          </a:bodyPr>
          <a:lstStyle/>
          <a:p>
            <a:pPr algn="ctr">
              <a:lnSpc>
                <a:spcPts val="6160"/>
              </a:lnSpc>
            </a:pPr>
            <a:r>
              <a:rPr lang="en-US" sz="8000" spc="-176">
                <a:solidFill>
                  <a:srgbClr val="BF63B6"/>
                </a:solidFill>
                <a:latin typeface="JetBrains Mono"/>
                <a:ea typeface="JetBrains Mono"/>
                <a:cs typeface="JetBrains Mono"/>
                <a:sym typeface="JetBrains Mono"/>
              </a:rPr>
              <a:t>Conclusão</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668876">
            <a:off x="-1117735" y="-3173119"/>
            <a:ext cx="6539528" cy="5243512"/>
          </a:xfrm>
          <a:custGeom>
            <a:avLst/>
            <a:gdLst/>
            <a:ahLst/>
            <a:cxnLst/>
            <a:rect r="r" b="b" t="t" l="l"/>
            <a:pathLst>
              <a:path h="5243512" w="6539528">
                <a:moveTo>
                  <a:pt x="0" y="0"/>
                </a:moveTo>
                <a:lnTo>
                  <a:pt x="6539528" y="0"/>
                </a:lnTo>
                <a:lnTo>
                  <a:pt x="6539528" y="5243512"/>
                </a:lnTo>
                <a:lnTo>
                  <a:pt x="0" y="524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8876">
            <a:off x="14416547" y="7172194"/>
            <a:ext cx="6539528" cy="5243512"/>
          </a:xfrm>
          <a:custGeom>
            <a:avLst/>
            <a:gdLst/>
            <a:ahLst/>
            <a:cxnLst/>
            <a:rect r="r" b="b" t="t" l="l"/>
            <a:pathLst>
              <a:path h="5243512" w="6539528">
                <a:moveTo>
                  <a:pt x="0" y="0"/>
                </a:moveTo>
                <a:lnTo>
                  <a:pt x="6539527" y="0"/>
                </a:lnTo>
                <a:lnTo>
                  <a:pt x="6539527" y="5243512"/>
                </a:lnTo>
                <a:lnTo>
                  <a:pt x="0" y="524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481705" y="2064973"/>
            <a:ext cx="10949637" cy="6233943"/>
            <a:chOff x="0" y="0"/>
            <a:chExt cx="14599515" cy="8311924"/>
          </a:xfrm>
        </p:grpSpPr>
        <p:grpSp>
          <p:nvGrpSpPr>
            <p:cNvPr name="Group 5" id="5"/>
            <p:cNvGrpSpPr/>
            <p:nvPr/>
          </p:nvGrpSpPr>
          <p:grpSpPr>
            <a:xfrm rot="0">
              <a:off x="1609735" y="627341"/>
              <a:ext cx="12497113" cy="7684583"/>
              <a:chOff x="0" y="0"/>
              <a:chExt cx="2567511" cy="1578785"/>
            </a:xfrm>
          </p:grpSpPr>
          <p:sp>
            <p:nvSpPr>
              <p:cNvPr name="Freeform 6" id="6"/>
              <p:cNvSpPr/>
              <p:nvPr/>
            </p:nvSpPr>
            <p:spPr>
              <a:xfrm flipH="false" flipV="false" rot="0">
                <a:off x="0" y="0"/>
                <a:ext cx="2567511" cy="1578785"/>
              </a:xfrm>
              <a:custGeom>
                <a:avLst/>
                <a:gdLst/>
                <a:ahLst/>
                <a:cxnLst/>
                <a:rect r="r" b="b" t="t" l="l"/>
                <a:pathLst>
                  <a:path h="1578785" w="2567511">
                    <a:moveTo>
                      <a:pt x="40502" y="0"/>
                    </a:moveTo>
                    <a:lnTo>
                      <a:pt x="2527009" y="0"/>
                    </a:lnTo>
                    <a:cubicBezTo>
                      <a:pt x="2537751" y="0"/>
                      <a:pt x="2548053" y="4267"/>
                      <a:pt x="2555648" y="11863"/>
                    </a:cubicBezTo>
                    <a:cubicBezTo>
                      <a:pt x="2563244" y="19459"/>
                      <a:pt x="2567511" y="29760"/>
                      <a:pt x="2567511" y="40502"/>
                    </a:cubicBezTo>
                    <a:lnTo>
                      <a:pt x="2567511" y="1538283"/>
                    </a:lnTo>
                    <a:cubicBezTo>
                      <a:pt x="2567511" y="1549024"/>
                      <a:pt x="2563244" y="1559326"/>
                      <a:pt x="2555648" y="1566922"/>
                    </a:cubicBezTo>
                    <a:cubicBezTo>
                      <a:pt x="2548053" y="1574518"/>
                      <a:pt x="2537751" y="1578785"/>
                      <a:pt x="2527009" y="1578785"/>
                    </a:cubicBezTo>
                    <a:lnTo>
                      <a:pt x="40502" y="1578785"/>
                    </a:lnTo>
                    <a:cubicBezTo>
                      <a:pt x="29760" y="1578785"/>
                      <a:pt x="19459" y="1574518"/>
                      <a:pt x="11863" y="1566922"/>
                    </a:cubicBezTo>
                    <a:cubicBezTo>
                      <a:pt x="4267" y="1559326"/>
                      <a:pt x="0" y="1549024"/>
                      <a:pt x="0" y="1538283"/>
                    </a:cubicBezTo>
                    <a:lnTo>
                      <a:pt x="0" y="40502"/>
                    </a:lnTo>
                    <a:cubicBezTo>
                      <a:pt x="0" y="29760"/>
                      <a:pt x="4267" y="19459"/>
                      <a:pt x="11863" y="11863"/>
                    </a:cubicBezTo>
                    <a:cubicBezTo>
                      <a:pt x="19459" y="4267"/>
                      <a:pt x="29760" y="0"/>
                      <a:pt x="40502" y="0"/>
                    </a:cubicBezTo>
                    <a:close/>
                  </a:path>
                </a:pathLst>
              </a:custGeom>
              <a:solidFill>
                <a:srgbClr val="FCDFE0"/>
              </a:solidFill>
            </p:spPr>
          </p:sp>
          <p:sp>
            <p:nvSpPr>
              <p:cNvPr name="TextBox 7" id="7"/>
              <p:cNvSpPr txBox="true"/>
              <p:nvPr/>
            </p:nvSpPr>
            <p:spPr>
              <a:xfrm>
                <a:off x="0" y="0"/>
                <a:ext cx="2567511" cy="1578785"/>
              </a:xfrm>
              <a:prstGeom prst="rect">
                <a:avLst/>
              </a:prstGeom>
            </p:spPr>
            <p:txBody>
              <a:bodyPr anchor="ctr" rtlCol="false" tIns="50800" lIns="50800" bIns="50800" rIns="50800"/>
              <a:lstStyle/>
              <a:p>
                <a:pPr algn="ctr">
                  <a:lnSpc>
                    <a:spcPts val="2924"/>
                  </a:lnSpc>
                </a:pPr>
              </a:p>
            </p:txBody>
          </p:sp>
        </p:grpSp>
        <p:sp>
          <p:nvSpPr>
            <p:cNvPr name="Freeform 8" id="8"/>
            <p:cNvSpPr/>
            <p:nvPr/>
          </p:nvSpPr>
          <p:spPr>
            <a:xfrm flipH="false" flipV="false" rot="0">
              <a:off x="2281055" y="7240216"/>
              <a:ext cx="11154473" cy="378118"/>
            </a:xfrm>
            <a:custGeom>
              <a:avLst/>
              <a:gdLst/>
              <a:ahLst/>
              <a:cxnLst/>
              <a:rect r="r" b="b" t="t" l="l"/>
              <a:pathLst>
                <a:path h="378118" w="11154473">
                  <a:moveTo>
                    <a:pt x="0" y="0"/>
                  </a:moveTo>
                  <a:lnTo>
                    <a:pt x="11154473" y="0"/>
                  </a:lnTo>
                  <a:lnTo>
                    <a:pt x="11154473" y="378118"/>
                  </a:lnTo>
                  <a:lnTo>
                    <a:pt x="0" y="3781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0" y="0"/>
              <a:ext cx="4895616" cy="4469632"/>
              <a:chOff x="0" y="0"/>
              <a:chExt cx="824458" cy="752719"/>
            </a:xfrm>
          </p:grpSpPr>
          <p:sp>
            <p:nvSpPr>
              <p:cNvPr name="Freeform 10" id="10"/>
              <p:cNvSpPr/>
              <p:nvPr/>
            </p:nvSpPr>
            <p:spPr>
              <a:xfrm flipH="false" flipV="false" rot="0">
                <a:off x="0" y="0"/>
                <a:ext cx="824458" cy="752719"/>
              </a:xfrm>
              <a:custGeom>
                <a:avLst/>
                <a:gdLst/>
                <a:ahLst/>
                <a:cxnLst/>
                <a:rect r="r" b="b" t="t" l="l"/>
                <a:pathLst>
                  <a:path h="752719" w="824458">
                    <a:moveTo>
                      <a:pt x="103391" y="0"/>
                    </a:moveTo>
                    <a:lnTo>
                      <a:pt x="721067" y="0"/>
                    </a:lnTo>
                    <a:cubicBezTo>
                      <a:pt x="748488" y="0"/>
                      <a:pt x="774786" y="10893"/>
                      <a:pt x="794176" y="30283"/>
                    </a:cubicBezTo>
                    <a:cubicBezTo>
                      <a:pt x="813565" y="49672"/>
                      <a:pt x="824458" y="75970"/>
                      <a:pt x="824458" y="103391"/>
                    </a:cubicBezTo>
                    <a:lnTo>
                      <a:pt x="824458" y="649328"/>
                    </a:lnTo>
                    <a:cubicBezTo>
                      <a:pt x="824458" y="706430"/>
                      <a:pt x="778169" y="752719"/>
                      <a:pt x="721067" y="752719"/>
                    </a:cubicBezTo>
                    <a:lnTo>
                      <a:pt x="103391" y="752719"/>
                    </a:lnTo>
                    <a:cubicBezTo>
                      <a:pt x="75970" y="752719"/>
                      <a:pt x="49672" y="741827"/>
                      <a:pt x="30283" y="722437"/>
                    </a:cubicBezTo>
                    <a:cubicBezTo>
                      <a:pt x="10893" y="703047"/>
                      <a:pt x="0" y="676749"/>
                      <a:pt x="0" y="649328"/>
                    </a:cubicBezTo>
                    <a:lnTo>
                      <a:pt x="0" y="103391"/>
                    </a:lnTo>
                    <a:cubicBezTo>
                      <a:pt x="0" y="75970"/>
                      <a:pt x="10893" y="49672"/>
                      <a:pt x="30283" y="30283"/>
                    </a:cubicBezTo>
                    <a:cubicBezTo>
                      <a:pt x="49672" y="10893"/>
                      <a:pt x="75970" y="0"/>
                      <a:pt x="103391" y="0"/>
                    </a:cubicBezTo>
                    <a:close/>
                  </a:path>
                </a:pathLst>
              </a:custGeom>
              <a:solidFill>
                <a:srgbClr val="B81476"/>
              </a:solidFill>
            </p:spPr>
          </p:sp>
          <p:sp>
            <p:nvSpPr>
              <p:cNvPr name="TextBox 11" id="11"/>
              <p:cNvSpPr txBox="true"/>
              <p:nvPr/>
            </p:nvSpPr>
            <p:spPr>
              <a:xfrm>
                <a:off x="0" y="0"/>
                <a:ext cx="824458" cy="752719"/>
              </a:xfrm>
              <a:prstGeom prst="rect">
                <a:avLst/>
              </a:prstGeom>
            </p:spPr>
            <p:txBody>
              <a:bodyPr anchor="ctr" rtlCol="false" tIns="50800" lIns="50800" bIns="50800" rIns="50800"/>
              <a:lstStyle/>
              <a:p>
                <a:pPr algn="ctr">
                  <a:lnSpc>
                    <a:spcPts val="2924"/>
                  </a:lnSpc>
                </a:pPr>
              </a:p>
            </p:txBody>
          </p:sp>
        </p:grpSp>
        <p:sp>
          <p:nvSpPr>
            <p:cNvPr name="Freeform 12" id="12"/>
            <p:cNvSpPr/>
            <p:nvPr/>
          </p:nvSpPr>
          <p:spPr>
            <a:xfrm flipH="false" flipV="false" rot="0">
              <a:off x="1343794" y="456737"/>
              <a:ext cx="2208028" cy="3401557"/>
            </a:xfrm>
            <a:custGeom>
              <a:avLst/>
              <a:gdLst/>
              <a:ahLst/>
              <a:cxnLst/>
              <a:rect r="r" b="b" t="t" l="l"/>
              <a:pathLst>
                <a:path h="3401557" w="2208028">
                  <a:moveTo>
                    <a:pt x="0" y="0"/>
                  </a:moveTo>
                  <a:lnTo>
                    <a:pt x="2208028" y="0"/>
                  </a:lnTo>
                  <a:lnTo>
                    <a:pt x="2208028" y="3401557"/>
                  </a:lnTo>
                  <a:lnTo>
                    <a:pt x="0" y="34015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3551822" y="1505357"/>
              <a:ext cx="11047693" cy="4545368"/>
            </a:xfrm>
            <a:prstGeom prst="rect">
              <a:avLst/>
            </a:prstGeom>
          </p:spPr>
          <p:txBody>
            <a:bodyPr anchor="t" rtlCol="false" tIns="0" lIns="0" bIns="0" rIns="0">
              <a:spAutoFit/>
            </a:bodyPr>
            <a:lstStyle/>
            <a:p>
              <a:pPr algn="ctr">
                <a:lnSpc>
                  <a:spcPts val="13808"/>
                </a:lnSpc>
              </a:pPr>
              <a:r>
                <a:rPr lang="en-US" sz="10079" spc="-221">
                  <a:solidFill>
                    <a:srgbClr val="BF63B6"/>
                  </a:solidFill>
                  <a:latin typeface="JetBrains Mono"/>
                  <a:ea typeface="JetBrains Mono"/>
                  <a:cs typeface="JetBrains Mono"/>
                  <a:sym typeface="JetBrains Mono"/>
                </a:rPr>
                <a:t>Question</a:t>
              </a:r>
            </a:p>
            <a:p>
              <a:pPr algn="ctr">
                <a:lnSpc>
                  <a:spcPts val="13808"/>
                </a:lnSpc>
              </a:pPr>
              <a:r>
                <a:rPr lang="en-US" sz="10079" spc="-221">
                  <a:solidFill>
                    <a:srgbClr val="BF63B6"/>
                  </a:solidFill>
                  <a:latin typeface="JetBrains Mono"/>
                  <a:ea typeface="JetBrains Mono"/>
                  <a:cs typeface="JetBrains Mono"/>
                  <a:sym typeface="JetBrains Mono"/>
                </a:rPr>
                <a:t>Time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true" rot="0">
            <a:off x="12131522" y="-28575"/>
            <a:ext cx="7541406" cy="3030274"/>
          </a:xfrm>
          <a:custGeom>
            <a:avLst/>
            <a:gdLst/>
            <a:ahLst/>
            <a:cxnLst/>
            <a:rect r="r" b="b" t="t" l="l"/>
            <a:pathLst>
              <a:path h="3030274" w="7541406">
                <a:moveTo>
                  <a:pt x="0" y="3030274"/>
                </a:moveTo>
                <a:lnTo>
                  <a:pt x="7541406" y="3030274"/>
                </a:lnTo>
                <a:lnTo>
                  <a:pt x="7541406" y="0"/>
                </a:lnTo>
                <a:lnTo>
                  <a:pt x="0" y="0"/>
                </a:lnTo>
                <a:lnTo>
                  <a:pt x="0" y="303027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522060" y="7705409"/>
            <a:ext cx="9848566" cy="3957333"/>
          </a:xfrm>
          <a:custGeom>
            <a:avLst/>
            <a:gdLst/>
            <a:ahLst/>
            <a:cxnLst/>
            <a:rect r="r" b="b" t="t" l="l"/>
            <a:pathLst>
              <a:path h="3957333" w="9848566">
                <a:moveTo>
                  <a:pt x="9848565" y="0"/>
                </a:moveTo>
                <a:lnTo>
                  <a:pt x="0" y="0"/>
                </a:lnTo>
                <a:lnTo>
                  <a:pt x="0" y="3957333"/>
                </a:lnTo>
                <a:lnTo>
                  <a:pt x="9848565" y="3957333"/>
                </a:lnTo>
                <a:lnTo>
                  <a:pt x="984856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543570" y="2992824"/>
            <a:ext cx="13048146" cy="5994449"/>
            <a:chOff x="0" y="0"/>
            <a:chExt cx="3436549" cy="1578785"/>
          </a:xfrm>
        </p:grpSpPr>
        <p:sp>
          <p:nvSpPr>
            <p:cNvPr name="Freeform 5" id="5"/>
            <p:cNvSpPr/>
            <p:nvPr/>
          </p:nvSpPr>
          <p:spPr>
            <a:xfrm flipH="false" flipV="false" rot="0">
              <a:off x="0" y="0"/>
              <a:ext cx="3436549" cy="1578785"/>
            </a:xfrm>
            <a:custGeom>
              <a:avLst/>
              <a:gdLst/>
              <a:ahLst/>
              <a:cxnLst/>
              <a:rect r="r" b="b" t="t" l="l"/>
              <a:pathLst>
                <a:path h="1578785" w="3436549">
                  <a:moveTo>
                    <a:pt x="30260" y="0"/>
                  </a:moveTo>
                  <a:lnTo>
                    <a:pt x="3406289" y="0"/>
                  </a:lnTo>
                  <a:cubicBezTo>
                    <a:pt x="3414314" y="0"/>
                    <a:pt x="3422011" y="3188"/>
                    <a:pt x="3427686" y="8863"/>
                  </a:cubicBezTo>
                  <a:cubicBezTo>
                    <a:pt x="3433361" y="14538"/>
                    <a:pt x="3436549" y="22235"/>
                    <a:pt x="3436549" y="30260"/>
                  </a:cubicBezTo>
                  <a:lnTo>
                    <a:pt x="3436549" y="1548525"/>
                  </a:lnTo>
                  <a:cubicBezTo>
                    <a:pt x="3436549" y="1556550"/>
                    <a:pt x="3433361" y="1564247"/>
                    <a:pt x="3427686" y="1569922"/>
                  </a:cubicBezTo>
                  <a:cubicBezTo>
                    <a:pt x="3422011" y="1575597"/>
                    <a:pt x="3414314" y="1578785"/>
                    <a:pt x="3406289" y="1578785"/>
                  </a:cubicBezTo>
                  <a:lnTo>
                    <a:pt x="30260" y="1578785"/>
                  </a:lnTo>
                  <a:cubicBezTo>
                    <a:pt x="13548" y="1578785"/>
                    <a:pt x="0" y="1565237"/>
                    <a:pt x="0" y="1548525"/>
                  </a:cubicBezTo>
                  <a:lnTo>
                    <a:pt x="0" y="30260"/>
                  </a:lnTo>
                  <a:cubicBezTo>
                    <a:pt x="0" y="22235"/>
                    <a:pt x="3188" y="14538"/>
                    <a:pt x="8863" y="8863"/>
                  </a:cubicBezTo>
                  <a:cubicBezTo>
                    <a:pt x="14538" y="3188"/>
                    <a:pt x="22235" y="0"/>
                    <a:pt x="30260" y="0"/>
                  </a:cubicBezTo>
                  <a:close/>
                </a:path>
              </a:pathLst>
            </a:custGeom>
            <a:solidFill>
              <a:srgbClr val="F8B1F1">
                <a:alpha val="40000"/>
              </a:srgbClr>
            </a:solidFill>
          </p:spPr>
        </p:sp>
        <p:sp>
          <p:nvSpPr>
            <p:cNvPr name="TextBox 6" id="6"/>
            <p:cNvSpPr txBox="true"/>
            <p:nvPr/>
          </p:nvSpPr>
          <p:spPr>
            <a:xfrm>
              <a:off x="0" y="0"/>
              <a:ext cx="3436549" cy="1578785"/>
            </a:xfrm>
            <a:prstGeom prst="rect">
              <a:avLst/>
            </a:prstGeom>
          </p:spPr>
          <p:txBody>
            <a:bodyPr anchor="ctr" rtlCol="false" tIns="50800" lIns="50800" bIns="50800" rIns="50800"/>
            <a:lstStyle/>
            <a:p>
              <a:pPr algn="ctr">
                <a:lnSpc>
                  <a:spcPts val="2924"/>
                </a:lnSpc>
              </a:pPr>
            </a:p>
          </p:txBody>
        </p:sp>
      </p:grpSp>
      <p:sp>
        <p:nvSpPr>
          <p:cNvPr name="Freeform 7" id="7"/>
          <p:cNvSpPr/>
          <p:nvPr/>
        </p:nvSpPr>
        <p:spPr>
          <a:xfrm flipH="false" flipV="false" rot="0">
            <a:off x="3536640" y="3188363"/>
            <a:ext cx="12035325" cy="262589"/>
          </a:xfrm>
          <a:custGeom>
            <a:avLst/>
            <a:gdLst/>
            <a:ahLst/>
            <a:cxnLst/>
            <a:rect r="r" b="b" t="t" l="l"/>
            <a:pathLst>
              <a:path h="262589" w="12035325">
                <a:moveTo>
                  <a:pt x="0" y="0"/>
                </a:moveTo>
                <a:lnTo>
                  <a:pt x="12035325" y="0"/>
                </a:lnTo>
                <a:lnTo>
                  <a:pt x="12035325" y="262589"/>
                </a:lnTo>
                <a:lnTo>
                  <a:pt x="0" y="26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543570" y="8418857"/>
            <a:ext cx="12035325" cy="262589"/>
          </a:xfrm>
          <a:custGeom>
            <a:avLst/>
            <a:gdLst/>
            <a:ahLst/>
            <a:cxnLst/>
            <a:rect r="r" b="b" t="t" l="l"/>
            <a:pathLst>
              <a:path h="262589" w="12035325">
                <a:moveTo>
                  <a:pt x="0" y="0"/>
                </a:moveTo>
                <a:lnTo>
                  <a:pt x="12035326" y="0"/>
                </a:lnTo>
                <a:lnTo>
                  <a:pt x="12035326" y="262589"/>
                </a:lnTo>
                <a:lnTo>
                  <a:pt x="0" y="262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2170953" y="2814865"/>
            <a:ext cx="1538151" cy="1009586"/>
          </a:xfrm>
          <a:custGeom>
            <a:avLst/>
            <a:gdLst/>
            <a:ahLst/>
            <a:cxnLst/>
            <a:rect r="r" b="b" t="t" l="l"/>
            <a:pathLst>
              <a:path h="1009586" w="1538151">
                <a:moveTo>
                  <a:pt x="0" y="1009586"/>
                </a:moveTo>
                <a:lnTo>
                  <a:pt x="1538151" y="1009586"/>
                </a:lnTo>
                <a:lnTo>
                  <a:pt x="1538151" y="0"/>
                </a:lnTo>
                <a:lnTo>
                  <a:pt x="0" y="0"/>
                </a:lnTo>
                <a:lnTo>
                  <a:pt x="0" y="100958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0">
            <a:off x="14578896" y="7977686"/>
            <a:ext cx="1538151" cy="1009586"/>
          </a:xfrm>
          <a:custGeom>
            <a:avLst/>
            <a:gdLst/>
            <a:ahLst/>
            <a:cxnLst/>
            <a:rect r="r" b="b" t="t" l="l"/>
            <a:pathLst>
              <a:path h="1009586" w="1538151">
                <a:moveTo>
                  <a:pt x="1538151" y="0"/>
                </a:moveTo>
                <a:lnTo>
                  <a:pt x="0" y="0"/>
                </a:lnTo>
                <a:lnTo>
                  <a:pt x="0" y="1009586"/>
                </a:lnTo>
                <a:lnTo>
                  <a:pt x="1538151" y="1009586"/>
                </a:lnTo>
                <a:lnTo>
                  <a:pt x="15381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2905899" y="5602126"/>
            <a:ext cx="4724540" cy="159604"/>
          </a:xfrm>
          <a:custGeom>
            <a:avLst/>
            <a:gdLst/>
            <a:ahLst/>
            <a:cxnLst/>
            <a:rect r="r" b="b" t="t" l="l"/>
            <a:pathLst>
              <a:path h="159604" w="4724540">
                <a:moveTo>
                  <a:pt x="0" y="0"/>
                </a:moveTo>
                <a:lnTo>
                  <a:pt x="4724540" y="0"/>
                </a:lnTo>
                <a:lnTo>
                  <a:pt x="4724540" y="159604"/>
                </a:lnTo>
                <a:lnTo>
                  <a:pt x="0" y="159604"/>
                </a:lnTo>
                <a:lnTo>
                  <a:pt x="0" y="0"/>
                </a:lnTo>
                <a:close/>
              </a:path>
            </a:pathLst>
          </a:custGeom>
          <a:blipFill>
            <a:blip r:embed="rId4">
              <a:extLst>
                <a:ext uri="{96DAC541-7B7A-43D3-8B79-37D633B846F1}">
                  <asvg:svgBlip xmlns:asvg="http://schemas.microsoft.com/office/drawing/2016/SVG/main" r:embed="rId5"/>
                </a:ext>
              </a:extLst>
            </a:blip>
            <a:stretch>
              <a:fillRect l="-54834" t="0" r="0" b="0"/>
            </a:stretch>
          </a:blipFill>
        </p:spPr>
      </p:sp>
      <p:sp>
        <p:nvSpPr>
          <p:cNvPr name="Freeform 12" id="12"/>
          <p:cNvSpPr/>
          <p:nvPr/>
        </p:nvSpPr>
        <p:spPr>
          <a:xfrm flipH="true" flipV="true" rot="5400000">
            <a:off x="497957" y="6108079"/>
            <a:ext cx="4724540" cy="159604"/>
          </a:xfrm>
          <a:custGeom>
            <a:avLst/>
            <a:gdLst/>
            <a:ahLst/>
            <a:cxnLst/>
            <a:rect r="r" b="b" t="t" l="l"/>
            <a:pathLst>
              <a:path h="159604" w="4724540">
                <a:moveTo>
                  <a:pt x="4724540" y="159605"/>
                </a:moveTo>
                <a:lnTo>
                  <a:pt x="0" y="159605"/>
                </a:lnTo>
                <a:lnTo>
                  <a:pt x="0" y="0"/>
                </a:lnTo>
                <a:lnTo>
                  <a:pt x="4724540" y="0"/>
                </a:lnTo>
                <a:lnTo>
                  <a:pt x="4724540" y="159605"/>
                </a:lnTo>
                <a:close/>
              </a:path>
            </a:pathLst>
          </a:custGeom>
          <a:blipFill>
            <a:blip r:embed="rId4">
              <a:extLst>
                <a:ext uri="{96DAC541-7B7A-43D3-8B79-37D633B846F1}">
                  <asvg:svgBlip xmlns:asvg="http://schemas.microsoft.com/office/drawing/2016/SVG/main" r:embed="rId5"/>
                </a:ext>
              </a:extLst>
            </a:blip>
            <a:stretch>
              <a:fillRect l="-54834" t="0" r="0" b="0"/>
            </a:stretch>
          </a:blipFill>
        </p:spPr>
      </p:sp>
      <p:sp>
        <p:nvSpPr>
          <p:cNvPr name="TextBox 13" id="13"/>
          <p:cNvSpPr txBox="true"/>
          <p:nvPr/>
        </p:nvSpPr>
        <p:spPr>
          <a:xfrm rot="0">
            <a:off x="4397935" y="1633103"/>
            <a:ext cx="9492131" cy="884556"/>
          </a:xfrm>
          <a:prstGeom prst="rect">
            <a:avLst/>
          </a:prstGeom>
        </p:spPr>
        <p:txBody>
          <a:bodyPr anchor="t" rtlCol="false" tIns="0" lIns="0" bIns="0" rIns="0">
            <a:spAutoFit/>
          </a:bodyPr>
          <a:lstStyle/>
          <a:p>
            <a:pPr algn="ctr">
              <a:lnSpc>
                <a:spcPts val="6160"/>
              </a:lnSpc>
            </a:pPr>
            <a:r>
              <a:rPr lang="en-US" sz="8000" spc="-176">
                <a:solidFill>
                  <a:srgbClr val="BF63B6"/>
                </a:solidFill>
                <a:latin typeface="JetBrains Mono"/>
                <a:ea typeface="JetBrains Mono"/>
                <a:cs typeface="JetBrains Mono"/>
                <a:sym typeface="JetBrains Mono"/>
              </a:rPr>
              <a:t>Contexto</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668876">
            <a:off x="-979242" y="-2252442"/>
            <a:ext cx="6539528" cy="5243512"/>
          </a:xfrm>
          <a:custGeom>
            <a:avLst/>
            <a:gdLst/>
            <a:ahLst/>
            <a:cxnLst/>
            <a:rect r="r" b="b" t="t" l="l"/>
            <a:pathLst>
              <a:path h="5243512" w="6539528">
                <a:moveTo>
                  <a:pt x="0" y="0"/>
                </a:moveTo>
                <a:lnTo>
                  <a:pt x="6539527" y="0"/>
                </a:lnTo>
                <a:lnTo>
                  <a:pt x="6539527" y="5243512"/>
                </a:lnTo>
                <a:lnTo>
                  <a:pt x="0" y="524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8876">
            <a:off x="13989536" y="6712955"/>
            <a:ext cx="6539528" cy="5243512"/>
          </a:xfrm>
          <a:custGeom>
            <a:avLst/>
            <a:gdLst/>
            <a:ahLst/>
            <a:cxnLst/>
            <a:rect r="r" b="b" t="t" l="l"/>
            <a:pathLst>
              <a:path h="5243512" w="6539528">
                <a:moveTo>
                  <a:pt x="0" y="0"/>
                </a:moveTo>
                <a:lnTo>
                  <a:pt x="6539528" y="0"/>
                </a:lnTo>
                <a:lnTo>
                  <a:pt x="6539528" y="5243512"/>
                </a:lnTo>
                <a:lnTo>
                  <a:pt x="0" y="524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73234">
            <a:off x="2968821" y="4179386"/>
            <a:ext cx="610067" cy="1148113"/>
          </a:xfrm>
          <a:custGeom>
            <a:avLst/>
            <a:gdLst/>
            <a:ahLst/>
            <a:cxnLst/>
            <a:rect r="r" b="b" t="t" l="l"/>
            <a:pathLst>
              <a:path h="1148113" w="610067">
                <a:moveTo>
                  <a:pt x="0" y="0"/>
                </a:moveTo>
                <a:lnTo>
                  <a:pt x="610067" y="0"/>
                </a:lnTo>
                <a:lnTo>
                  <a:pt x="610067" y="1148113"/>
                </a:lnTo>
                <a:lnTo>
                  <a:pt x="0" y="114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49143" y="3893129"/>
            <a:ext cx="12915025" cy="2860262"/>
          </a:xfrm>
          <a:prstGeom prst="rect">
            <a:avLst/>
          </a:prstGeom>
        </p:spPr>
        <p:txBody>
          <a:bodyPr anchor="t" rtlCol="false" tIns="0" lIns="0" bIns="0" rIns="0">
            <a:spAutoFit/>
          </a:bodyPr>
          <a:lstStyle/>
          <a:p>
            <a:pPr algn="ctr">
              <a:lnSpc>
                <a:spcPts val="13792"/>
              </a:lnSpc>
            </a:pPr>
            <a:r>
              <a:rPr lang="en-US" sz="15497" spc="2061">
                <a:solidFill>
                  <a:srgbClr val="BF63B6"/>
                </a:solidFill>
                <a:latin typeface="Abril Fatface"/>
                <a:ea typeface="Abril Fatface"/>
                <a:cs typeface="Abril Fatface"/>
                <a:sym typeface="Abril Fatface"/>
              </a:rPr>
              <a:t>OBRIGADO</a:t>
            </a:r>
          </a:p>
        </p:txBody>
      </p:sp>
      <p:sp>
        <p:nvSpPr>
          <p:cNvPr name="Freeform 6" id="6"/>
          <p:cNvSpPr/>
          <p:nvPr/>
        </p:nvSpPr>
        <p:spPr>
          <a:xfrm flipH="false" flipV="false" rot="-8741617">
            <a:off x="15196400" y="5775809"/>
            <a:ext cx="610067" cy="1148113"/>
          </a:xfrm>
          <a:custGeom>
            <a:avLst/>
            <a:gdLst/>
            <a:ahLst/>
            <a:cxnLst/>
            <a:rect r="r" b="b" t="t" l="l"/>
            <a:pathLst>
              <a:path h="1148113" w="610067">
                <a:moveTo>
                  <a:pt x="0" y="0"/>
                </a:moveTo>
                <a:lnTo>
                  <a:pt x="610067" y="0"/>
                </a:lnTo>
                <a:lnTo>
                  <a:pt x="610067" y="1148112"/>
                </a:lnTo>
                <a:lnTo>
                  <a:pt x="0" y="11481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292418" y="-809177"/>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208371" y="3319151"/>
            <a:ext cx="12159259" cy="2415427"/>
          </a:xfrm>
          <a:custGeom>
            <a:avLst/>
            <a:gdLst/>
            <a:ahLst/>
            <a:cxnLst/>
            <a:rect r="r" b="b" t="t" l="l"/>
            <a:pathLst>
              <a:path h="2415427" w="12159259">
                <a:moveTo>
                  <a:pt x="0" y="0"/>
                </a:moveTo>
                <a:lnTo>
                  <a:pt x="12159258" y="0"/>
                </a:lnTo>
                <a:lnTo>
                  <a:pt x="12159258"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047645" y="-465830"/>
            <a:ext cx="9464254" cy="12159259"/>
            <a:chOff x="0" y="0"/>
            <a:chExt cx="12619006" cy="16212345"/>
          </a:xfrm>
        </p:grpSpPr>
        <p:sp>
          <p:nvSpPr>
            <p:cNvPr name="Freeform 4" id="4"/>
            <p:cNvSpPr/>
            <p:nvPr/>
          </p:nvSpPr>
          <p:spPr>
            <a:xfrm flipH="true" flipV="false" rot="-5400000">
              <a:off x="2902549" y="6495888"/>
              <a:ext cx="16212345" cy="3220569"/>
            </a:xfrm>
            <a:custGeom>
              <a:avLst/>
              <a:gdLst/>
              <a:ahLst/>
              <a:cxnLst/>
              <a:rect r="r" b="b" t="t" l="l"/>
              <a:pathLst>
                <a:path h="3220569" w="16212345">
                  <a:moveTo>
                    <a:pt x="16212345" y="0"/>
                  </a:moveTo>
                  <a:lnTo>
                    <a:pt x="0" y="0"/>
                  </a:lnTo>
                  <a:lnTo>
                    <a:pt x="0" y="3220569"/>
                  </a:lnTo>
                  <a:lnTo>
                    <a:pt x="16212345" y="3220569"/>
                  </a:lnTo>
                  <a:lnTo>
                    <a:pt x="162123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0"/>
              <a:ext cx="11008721" cy="15454104"/>
              <a:chOff x="0" y="0"/>
              <a:chExt cx="2174562" cy="3052663"/>
            </a:xfrm>
          </p:grpSpPr>
          <p:sp>
            <p:nvSpPr>
              <p:cNvPr name="Freeform 6" id="6"/>
              <p:cNvSpPr/>
              <p:nvPr/>
            </p:nvSpPr>
            <p:spPr>
              <a:xfrm flipH="false" flipV="false" rot="0">
                <a:off x="0" y="0"/>
                <a:ext cx="2174562" cy="3052663"/>
              </a:xfrm>
              <a:custGeom>
                <a:avLst/>
                <a:gdLst/>
                <a:ahLst/>
                <a:cxnLst/>
                <a:rect r="r" b="b" t="t" l="l"/>
                <a:pathLst>
                  <a:path h="3052663" w="2174562">
                    <a:moveTo>
                      <a:pt x="0" y="0"/>
                    </a:moveTo>
                    <a:lnTo>
                      <a:pt x="2174562" y="0"/>
                    </a:lnTo>
                    <a:lnTo>
                      <a:pt x="2174562" y="3052663"/>
                    </a:lnTo>
                    <a:lnTo>
                      <a:pt x="0" y="3052663"/>
                    </a:lnTo>
                    <a:close/>
                  </a:path>
                </a:pathLst>
              </a:custGeom>
              <a:solidFill>
                <a:srgbClr val="ED217C"/>
              </a:solidFill>
            </p:spPr>
          </p:sp>
          <p:sp>
            <p:nvSpPr>
              <p:cNvPr name="TextBox 7" id="7"/>
              <p:cNvSpPr txBox="true"/>
              <p:nvPr/>
            </p:nvSpPr>
            <p:spPr>
              <a:xfrm>
                <a:off x="0" y="0"/>
                <a:ext cx="2174562" cy="3052663"/>
              </a:xfrm>
              <a:prstGeom prst="rect">
                <a:avLst/>
              </a:prstGeom>
            </p:spPr>
            <p:txBody>
              <a:bodyPr anchor="ctr" rtlCol="false" tIns="50800" lIns="50800" bIns="50800" rIns="50800"/>
              <a:lstStyle/>
              <a:p>
                <a:pPr algn="ctr">
                  <a:lnSpc>
                    <a:spcPts val="2924"/>
                  </a:lnSpc>
                </a:pPr>
              </a:p>
            </p:txBody>
          </p:sp>
        </p:grpSp>
      </p:grpSp>
      <p:grpSp>
        <p:nvGrpSpPr>
          <p:cNvPr name="Group 8" id="8"/>
          <p:cNvGrpSpPr/>
          <p:nvPr/>
        </p:nvGrpSpPr>
        <p:grpSpPr>
          <a:xfrm rot="0">
            <a:off x="1350166" y="8363472"/>
            <a:ext cx="1406911" cy="140691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1476"/>
            </a:solidFill>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grpSp>
        <p:nvGrpSpPr>
          <p:cNvPr name="Group 11" id="11"/>
          <p:cNvGrpSpPr/>
          <p:nvPr/>
        </p:nvGrpSpPr>
        <p:grpSpPr>
          <a:xfrm rot="0">
            <a:off x="2757076" y="-465830"/>
            <a:ext cx="1169285" cy="116928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1476"/>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grpSp>
        <p:nvGrpSpPr>
          <p:cNvPr name="Group 14" id="14"/>
          <p:cNvGrpSpPr/>
          <p:nvPr/>
        </p:nvGrpSpPr>
        <p:grpSpPr>
          <a:xfrm rot="0">
            <a:off x="3828050" y="3117626"/>
            <a:ext cx="10962046" cy="1543050"/>
            <a:chOff x="0" y="0"/>
            <a:chExt cx="2887123" cy="406400"/>
          </a:xfrm>
        </p:grpSpPr>
        <p:sp>
          <p:nvSpPr>
            <p:cNvPr name="Freeform 15" id="15"/>
            <p:cNvSpPr/>
            <p:nvPr/>
          </p:nvSpPr>
          <p:spPr>
            <a:xfrm flipH="false" flipV="false" rot="0">
              <a:off x="0" y="0"/>
              <a:ext cx="2887123" cy="406400"/>
            </a:xfrm>
            <a:custGeom>
              <a:avLst/>
              <a:gdLst/>
              <a:ahLst/>
              <a:cxnLst/>
              <a:rect r="r" b="b" t="t" l="l"/>
              <a:pathLst>
                <a:path h="406400" w="2887123">
                  <a:moveTo>
                    <a:pt x="36019" y="0"/>
                  </a:moveTo>
                  <a:lnTo>
                    <a:pt x="2851105" y="0"/>
                  </a:lnTo>
                  <a:cubicBezTo>
                    <a:pt x="2860657" y="0"/>
                    <a:pt x="2869819" y="3795"/>
                    <a:pt x="2876574" y="10550"/>
                  </a:cubicBezTo>
                  <a:cubicBezTo>
                    <a:pt x="2883328" y="17304"/>
                    <a:pt x="2887123" y="26466"/>
                    <a:pt x="2887123" y="36019"/>
                  </a:cubicBezTo>
                  <a:lnTo>
                    <a:pt x="2887123" y="370381"/>
                  </a:lnTo>
                  <a:cubicBezTo>
                    <a:pt x="2887123" y="379934"/>
                    <a:pt x="2883328" y="389096"/>
                    <a:pt x="2876574" y="395850"/>
                  </a:cubicBezTo>
                  <a:cubicBezTo>
                    <a:pt x="2869819" y="402605"/>
                    <a:pt x="2860657" y="406400"/>
                    <a:pt x="2851105" y="406400"/>
                  </a:cubicBezTo>
                  <a:lnTo>
                    <a:pt x="36019" y="406400"/>
                  </a:lnTo>
                  <a:cubicBezTo>
                    <a:pt x="26466" y="406400"/>
                    <a:pt x="17304" y="402605"/>
                    <a:pt x="10550" y="395850"/>
                  </a:cubicBezTo>
                  <a:cubicBezTo>
                    <a:pt x="3795" y="389096"/>
                    <a:pt x="0" y="379934"/>
                    <a:pt x="0" y="370381"/>
                  </a:cubicBezTo>
                  <a:lnTo>
                    <a:pt x="0" y="36019"/>
                  </a:lnTo>
                  <a:cubicBezTo>
                    <a:pt x="0" y="26466"/>
                    <a:pt x="3795" y="17304"/>
                    <a:pt x="10550" y="10550"/>
                  </a:cubicBezTo>
                  <a:cubicBezTo>
                    <a:pt x="17304" y="3795"/>
                    <a:pt x="26466" y="0"/>
                    <a:pt x="36019" y="0"/>
                  </a:cubicBezTo>
                  <a:close/>
                </a:path>
              </a:pathLst>
            </a:custGeom>
            <a:solidFill>
              <a:srgbClr val="F8B1F1">
                <a:alpha val="40000"/>
              </a:srgbClr>
            </a:solidFill>
            <a:ln w="114300" cap="rnd">
              <a:solidFill>
                <a:srgbClr val="672485">
                  <a:alpha val="40000"/>
                </a:srgbClr>
              </a:solidFill>
              <a:prstDash val="lgDash"/>
              <a:round/>
            </a:ln>
          </p:spPr>
        </p:sp>
        <p:sp>
          <p:nvSpPr>
            <p:cNvPr name="TextBox 16" id="16"/>
            <p:cNvSpPr txBox="true"/>
            <p:nvPr/>
          </p:nvSpPr>
          <p:spPr>
            <a:xfrm>
              <a:off x="0" y="0"/>
              <a:ext cx="2887123" cy="406400"/>
            </a:xfrm>
            <a:prstGeom prst="rect">
              <a:avLst/>
            </a:prstGeom>
          </p:spPr>
          <p:txBody>
            <a:bodyPr anchor="ctr" rtlCol="false" tIns="50800" lIns="50800" bIns="50800" rIns="50800"/>
            <a:lstStyle/>
            <a:p>
              <a:pPr algn="ctr">
                <a:lnSpc>
                  <a:spcPts val="2924"/>
                </a:lnSpc>
              </a:pPr>
            </a:p>
          </p:txBody>
        </p:sp>
      </p:grpSp>
      <p:grpSp>
        <p:nvGrpSpPr>
          <p:cNvPr name="Group 17" id="17"/>
          <p:cNvGrpSpPr/>
          <p:nvPr/>
        </p:nvGrpSpPr>
        <p:grpSpPr>
          <a:xfrm rot="0">
            <a:off x="3828050" y="5320752"/>
            <a:ext cx="10962046" cy="1543050"/>
            <a:chOff x="0" y="0"/>
            <a:chExt cx="2887123" cy="406400"/>
          </a:xfrm>
        </p:grpSpPr>
        <p:sp>
          <p:nvSpPr>
            <p:cNvPr name="Freeform 18" id="18"/>
            <p:cNvSpPr/>
            <p:nvPr/>
          </p:nvSpPr>
          <p:spPr>
            <a:xfrm flipH="false" flipV="false" rot="0">
              <a:off x="0" y="0"/>
              <a:ext cx="2887123" cy="406400"/>
            </a:xfrm>
            <a:custGeom>
              <a:avLst/>
              <a:gdLst/>
              <a:ahLst/>
              <a:cxnLst/>
              <a:rect r="r" b="b" t="t" l="l"/>
              <a:pathLst>
                <a:path h="406400" w="2887123">
                  <a:moveTo>
                    <a:pt x="36019" y="0"/>
                  </a:moveTo>
                  <a:lnTo>
                    <a:pt x="2851105" y="0"/>
                  </a:lnTo>
                  <a:cubicBezTo>
                    <a:pt x="2860657" y="0"/>
                    <a:pt x="2869819" y="3795"/>
                    <a:pt x="2876574" y="10550"/>
                  </a:cubicBezTo>
                  <a:cubicBezTo>
                    <a:pt x="2883328" y="17304"/>
                    <a:pt x="2887123" y="26466"/>
                    <a:pt x="2887123" y="36019"/>
                  </a:cubicBezTo>
                  <a:lnTo>
                    <a:pt x="2887123" y="370381"/>
                  </a:lnTo>
                  <a:cubicBezTo>
                    <a:pt x="2887123" y="379934"/>
                    <a:pt x="2883328" y="389096"/>
                    <a:pt x="2876574" y="395850"/>
                  </a:cubicBezTo>
                  <a:cubicBezTo>
                    <a:pt x="2869819" y="402605"/>
                    <a:pt x="2860657" y="406400"/>
                    <a:pt x="2851105" y="406400"/>
                  </a:cubicBezTo>
                  <a:lnTo>
                    <a:pt x="36019" y="406400"/>
                  </a:lnTo>
                  <a:cubicBezTo>
                    <a:pt x="26466" y="406400"/>
                    <a:pt x="17304" y="402605"/>
                    <a:pt x="10550" y="395850"/>
                  </a:cubicBezTo>
                  <a:cubicBezTo>
                    <a:pt x="3795" y="389096"/>
                    <a:pt x="0" y="379934"/>
                    <a:pt x="0" y="370381"/>
                  </a:cubicBezTo>
                  <a:lnTo>
                    <a:pt x="0" y="36019"/>
                  </a:lnTo>
                  <a:cubicBezTo>
                    <a:pt x="0" y="26466"/>
                    <a:pt x="3795" y="17304"/>
                    <a:pt x="10550" y="10550"/>
                  </a:cubicBezTo>
                  <a:cubicBezTo>
                    <a:pt x="17304" y="3795"/>
                    <a:pt x="26466" y="0"/>
                    <a:pt x="36019" y="0"/>
                  </a:cubicBezTo>
                  <a:close/>
                </a:path>
              </a:pathLst>
            </a:custGeom>
            <a:solidFill>
              <a:srgbClr val="F8B1F1">
                <a:alpha val="40000"/>
              </a:srgbClr>
            </a:solidFill>
            <a:ln w="114300" cap="rnd">
              <a:solidFill>
                <a:srgbClr val="672485">
                  <a:alpha val="40000"/>
                </a:srgbClr>
              </a:solidFill>
              <a:prstDash val="lgDash"/>
              <a:round/>
            </a:ln>
          </p:spPr>
        </p:sp>
        <p:sp>
          <p:nvSpPr>
            <p:cNvPr name="TextBox 19" id="19"/>
            <p:cNvSpPr txBox="true"/>
            <p:nvPr/>
          </p:nvSpPr>
          <p:spPr>
            <a:xfrm>
              <a:off x="0" y="0"/>
              <a:ext cx="2887123" cy="406400"/>
            </a:xfrm>
            <a:prstGeom prst="rect">
              <a:avLst/>
            </a:prstGeom>
          </p:spPr>
          <p:txBody>
            <a:bodyPr anchor="ctr" rtlCol="false" tIns="50800" lIns="50800" bIns="50800" rIns="50800"/>
            <a:lstStyle/>
            <a:p>
              <a:pPr algn="ctr">
                <a:lnSpc>
                  <a:spcPts val="2924"/>
                </a:lnSpc>
              </a:pPr>
            </a:p>
          </p:txBody>
        </p:sp>
      </p:grpSp>
      <p:grpSp>
        <p:nvGrpSpPr>
          <p:cNvPr name="Group 20" id="20"/>
          <p:cNvGrpSpPr/>
          <p:nvPr/>
        </p:nvGrpSpPr>
        <p:grpSpPr>
          <a:xfrm rot="0">
            <a:off x="3828050" y="7523878"/>
            <a:ext cx="10962046" cy="1543050"/>
            <a:chOff x="0" y="0"/>
            <a:chExt cx="2887123" cy="406400"/>
          </a:xfrm>
        </p:grpSpPr>
        <p:sp>
          <p:nvSpPr>
            <p:cNvPr name="Freeform 21" id="21"/>
            <p:cNvSpPr/>
            <p:nvPr/>
          </p:nvSpPr>
          <p:spPr>
            <a:xfrm flipH="false" flipV="false" rot="0">
              <a:off x="0" y="0"/>
              <a:ext cx="2887123" cy="406400"/>
            </a:xfrm>
            <a:custGeom>
              <a:avLst/>
              <a:gdLst/>
              <a:ahLst/>
              <a:cxnLst/>
              <a:rect r="r" b="b" t="t" l="l"/>
              <a:pathLst>
                <a:path h="406400" w="2887123">
                  <a:moveTo>
                    <a:pt x="36019" y="0"/>
                  </a:moveTo>
                  <a:lnTo>
                    <a:pt x="2851105" y="0"/>
                  </a:lnTo>
                  <a:cubicBezTo>
                    <a:pt x="2860657" y="0"/>
                    <a:pt x="2869819" y="3795"/>
                    <a:pt x="2876574" y="10550"/>
                  </a:cubicBezTo>
                  <a:cubicBezTo>
                    <a:pt x="2883328" y="17304"/>
                    <a:pt x="2887123" y="26466"/>
                    <a:pt x="2887123" y="36019"/>
                  </a:cubicBezTo>
                  <a:lnTo>
                    <a:pt x="2887123" y="370381"/>
                  </a:lnTo>
                  <a:cubicBezTo>
                    <a:pt x="2887123" y="379934"/>
                    <a:pt x="2883328" y="389096"/>
                    <a:pt x="2876574" y="395850"/>
                  </a:cubicBezTo>
                  <a:cubicBezTo>
                    <a:pt x="2869819" y="402605"/>
                    <a:pt x="2860657" y="406400"/>
                    <a:pt x="2851105" y="406400"/>
                  </a:cubicBezTo>
                  <a:lnTo>
                    <a:pt x="36019" y="406400"/>
                  </a:lnTo>
                  <a:cubicBezTo>
                    <a:pt x="26466" y="406400"/>
                    <a:pt x="17304" y="402605"/>
                    <a:pt x="10550" y="395850"/>
                  </a:cubicBezTo>
                  <a:cubicBezTo>
                    <a:pt x="3795" y="389096"/>
                    <a:pt x="0" y="379934"/>
                    <a:pt x="0" y="370381"/>
                  </a:cubicBezTo>
                  <a:lnTo>
                    <a:pt x="0" y="36019"/>
                  </a:lnTo>
                  <a:cubicBezTo>
                    <a:pt x="0" y="26466"/>
                    <a:pt x="3795" y="17304"/>
                    <a:pt x="10550" y="10550"/>
                  </a:cubicBezTo>
                  <a:cubicBezTo>
                    <a:pt x="17304" y="3795"/>
                    <a:pt x="26466" y="0"/>
                    <a:pt x="36019" y="0"/>
                  </a:cubicBezTo>
                  <a:close/>
                </a:path>
              </a:pathLst>
            </a:custGeom>
            <a:solidFill>
              <a:srgbClr val="F8B1F1">
                <a:alpha val="40000"/>
              </a:srgbClr>
            </a:solidFill>
            <a:ln w="114300" cap="rnd">
              <a:solidFill>
                <a:srgbClr val="672485">
                  <a:alpha val="40000"/>
                </a:srgbClr>
              </a:solidFill>
              <a:prstDash val="lgDash"/>
              <a:round/>
            </a:ln>
          </p:spPr>
        </p:sp>
        <p:sp>
          <p:nvSpPr>
            <p:cNvPr name="TextBox 22" id="22"/>
            <p:cNvSpPr txBox="true"/>
            <p:nvPr/>
          </p:nvSpPr>
          <p:spPr>
            <a:xfrm>
              <a:off x="0" y="0"/>
              <a:ext cx="2887123" cy="406400"/>
            </a:xfrm>
            <a:prstGeom prst="rect">
              <a:avLst/>
            </a:prstGeom>
          </p:spPr>
          <p:txBody>
            <a:bodyPr anchor="ctr" rtlCol="false" tIns="50800" lIns="50800" bIns="50800" rIns="50800"/>
            <a:lstStyle/>
            <a:p>
              <a:pPr algn="ctr">
                <a:lnSpc>
                  <a:spcPts val="2924"/>
                </a:lnSpc>
              </a:pPr>
            </a:p>
          </p:txBody>
        </p:sp>
      </p:grpSp>
      <p:grpSp>
        <p:nvGrpSpPr>
          <p:cNvPr name="Group 23" id="23"/>
          <p:cNvGrpSpPr/>
          <p:nvPr/>
        </p:nvGrpSpPr>
        <p:grpSpPr>
          <a:xfrm rot="0">
            <a:off x="3506792" y="2760420"/>
            <a:ext cx="1187060" cy="1187060"/>
            <a:chOff x="0" y="0"/>
            <a:chExt cx="312641" cy="312641"/>
          </a:xfrm>
        </p:grpSpPr>
        <p:sp>
          <p:nvSpPr>
            <p:cNvPr name="Freeform 24" id="24"/>
            <p:cNvSpPr/>
            <p:nvPr/>
          </p:nvSpPr>
          <p:spPr>
            <a:xfrm flipH="false" flipV="false" rot="0">
              <a:off x="0" y="0"/>
              <a:ext cx="312641" cy="312641"/>
            </a:xfrm>
            <a:custGeom>
              <a:avLst/>
              <a:gdLst/>
              <a:ahLst/>
              <a:cxnLst/>
              <a:rect r="r" b="b" t="t" l="l"/>
              <a:pathLst>
                <a:path h="312641" w="312641">
                  <a:moveTo>
                    <a:pt x="156321" y="0"/>
                  </a:moveTo>
                  <a:lnTo>
                    <a:pt x="156321" y="0"/>
                  </a:lnTo>
                  <a:cubicBezTo>
                    <a:pt x="197780" y="0"/>
                    <a:pt x="237540" y="16469"/>
                    <a:pt x="266856" y="45785"/>
                  </a:cubicBezTo>
                  <a:cubicBezTo>
                    <a:pt x="296172" y="75101"/>
                    <a:pt x="312641" y="114862"/>
                    <a:pt x="312641" y="156321"/>
                  </a:cubicBezTo>
                  <a:lnTo>
                    <a:pt x="312641" y="156321"/>
                  </a:lnTo>
                  <a:cubicBezTo>
                    <a:pt x="312641" y="197780"/>
                    <a:pt x="296172" y="237540"/>
                    <a:pt x="266856" y="266856"/>
                  </a:cubicBezTo>
                  <a:cubicBezTo>
                    <a:pt x="237540" y="296172"/>
                    <a:pt x="197780" y="312641"/>
                    <a:pt x="156321" y="312641"/>
                  </a:cubicBezTo>
                  <a:lnTo>
                    <a:pt x="156321" y="312641"/>
                  </a:lnTo>
                  <a:cubicBezTo>
                    <a:pt x="114862" y="312641"/>
                    <a:pt x="75101" y="296172"/>
                    <a:pt x="45785" y="266856"/>
                  </a:cubicBezTo>
                  <a:cubicBezTo>
                    <a:pt x="16469" y="237540"/>
                    <a:pt x="0" y="197780"/>
                    <a:pt x="0" y="156321"/>
                  </a:cubicBezTo>
                  <a:lnTo>
                    <a:pt x="0" y="156321"/>
                  </a:lnTo>
                  <a:cubicBezTo>
                    <a:pt x="0" y="114862"/>
                    <a:pt x="16469" y="75101"/>
                    <a:pt x="45785" y="45785"/>
                  </a:cubicBezTo>
                  <a:cubicBezTo>
                    <a:pt x="75101" y="16469"/>
                    <a:pt x="114862" y="0"/>
                    <a:pt x="156321" y="0"/>
                  </a:cubicBezTo>
                  <a:close/>
                </a:path>
              </a:pathLst>
            </a:custGeom>
            <a:solidFill>
              <a:srgbClr val="672485"/>
            </a:solidFill>
          </p:spPr>
        </p:sp>
        <p:sp>
          <p:nvSpPr>
            <p:cNvPr name="TextBox 25" id="25"/>
            <p:cNvSpPr txBox="true"/>
            <p:nvPr/>
          </p:nvSpPr>
          <p:spPr>
            <a:xfrm>
              <a:off x="0" y="0"/>
              <a:ext cx="312641" cy="312641"/>
            </a:xfrm>
            <a:prstGeom prst="rect">
              <a:avLst/>
            </a:prstGeom>
          </p:spPr>
          <p:txBody>
            <a:bodyPr anchor="ctr" rtlCol="false" tIns="50800" lIns="50800" bIns="50800" rIns="50800"/>
            <a:lstStyle/>
            <a:p>
              <a:pPr algn="ctr">
                <a:lnSpc>
                  <a:spcPts val="2924"/>
                </a:lnSpc>
              </a:pPr>
            </a:p>
          </p:txBody>
        </p:sp>
      </p:grpSp>
      <p:sp>
        <p:nvSpPr>
          <p:cNvPr name="TextBox 26" id="26"/>
          <p:cNvSpPr txBox="true"/>
          <p:nvPr/>
        </p:nvSpPr>
        <p:spPr>
          <a:xfrm rot="0">
            <a:off x="5855840" y="1747403"/>
            <a:ext cx="7905958" cy="884556"/>
          </a:xfrm>
          <a:prstGeom prst="rect">
            <a:avLst/>
          </a:prstGeom>
        </p:spPr>
        <p:txBody>
          <a:bodyPr anchor="t" rtlCol="false" tIns="0" lIns="0" bIns="0" rIns="0">
            <a:spAutoFit/>
          </a:bodyPr>
          <a:lstStyle/>
          <a:p>
            <a:pPr algn="ctr">
              <a:lnSpc>
                <a:spcPts val="6160"/>
              </a:lnSpc>
            </a:pPr>
            <a:r>
              <a:rPr lang="en-US" sz="8000" spc="-176">
                <a:solidFill>
                  <a:srgbClr val="BF63B6"/>
                </a:solidFill>
                <a:latin typeface="JetBrains Mono"/>
                <a:ea typeface="JetBrains Mono"/>
                <a:cs typeface="JetBrains Mono"/>
                <a:sym typeface="JetBrains Mono"/>
              </a:rPr>
              <a:t>Desafio</a:t>
            </a:r>
          </a:p>
        </p:txBody>
      </p:sp>
      <p:sp>
        <p:nvSpPr>
          <p:cNvPr name="TextBox 27" id="27"/>
          <p:cNvSpPr txBox="true"/>
          <p:nvPr/>
        </p:nvSpPr>
        <p:spPr>
          <a:xfrm rot="0">
            <a:off x="3794669" y="3119979"/>
            <a:ext cx="593530" cy="763216"/>
          </a:xfrm>
          <a:prstGeom prst="rect">
            <a:avLst/>
          </a:prstGeom>
        </p:spPr>
        <p:txBody>
          <a:bodyPr anchor="t" rtlCol="false" tIns="0" lIns="0" bIns="0" rIns="0">
            <a:spAutoFit/>
          </a:bodyPr>
          <a:lstStyle/>
          <a:p>
            <a:pPr algn="ctr">
              <a:lnSpc>
                <a:spcPts val="5390"/>
              </a:lnSpc>
            </a:pPr>
            <a:r>
              <a:rPr lang="en-US" sz="7000" spc="-154">
                <a:solidFill>
                  <a:srgbClr val="FDE275"/>
                </a:solidFill>
                <a:latin typeface="Abril Fatface"/>
                <a:ea typeface="Abril Fatface"/>
                <a:cs typeface="Abril Fatface"/>
                <a:sym typeface="Abril Fatface"/>
              </a:rPr>
              <a:t>1.</a:t>
            </a:r>
          </a:p>
        </p:txBody>
      </p:sp>
      <p:grpSp>
        <p:nvGrpSpPr>
          <p:cNvPr name="Group 28" id="28"/>
          <p:cNvGrpSpPr/>
          <p:nvPr/>
        </p:nvGrpSpPr>
        <p:grpSpPr>
          <a:xfrm rot="0">
            <a:off x="3497904" y="4905216"/>
            <a:ext cx="1187060" cy="1187060"/>
            <a:chOff x="0" y="0"/>
            <a:chExt cx="312641" cy="312641"/>
          </a:xfrm>
        </p:grpSpPr>
        <p:sp>
          <p:nvSpPr>
            <p:cNvPr name="Freeform 29" id="29"/>
            <p:cNvSpPr/>
            <p:nvPr/>
          </p:nvSpPr>
          <p:spPr>
            <a:xfrm flipH="false" flipV="false" rot="0">
              <a:off x="0" y="0"/>
              <a:ext cx="312641" cy="312641"/>
            </a:xfrm>
            <a:custGeom>
              <a:avLst/>
              <a:gdLst/>
              <a:ahLst/>
              <a:cxnLst/>
              <a:rect r="r" b="b" t="t" l="l"/>
              <a:pathLst>
                <a:path h="312641" w="312641">
                  <a:moveTo>
                    <a:pt x="156321" y="0"/>
                  </a:moveTo>
                  <a:lnTo>
                    <a:pt x="156321" y="0"/>
                  </a:lnTo>
                  <a:cubicBezTo>
                    <a:pt x="197780" y="0"/>
                    <a:pt x="237540" y="16469"/>
                    <a:pt x="266856" y="45785"/>
                  </a:cubicBezTo>
                  <a:cubicBezTo>
                    <a:pt x="296172" y="75101"/>
                    <a:pt x="312641" y="114862"/>
                    <a:pt x="312641" y="156321"/>
                  </a:cubicBezTo>
                  <a:lnTo>
                    <a:pt x="312641" y="156321"/>
                  </a:lnTo>
                  <a:cubicBezTo>
                    <a:pt x="312641" y="197780"/>
                    <a:pt x="296172" y="237540"/>
                    <a:pt x="266856" y="266856"/>
                  </a:cubicBezTo>
                  <a:cubicBezTo>
                    <a:pt x="237540" y="296172"/>
                    <a:pt x="197780" y="312641"/>
                    <a:pt x="156321" y="312641"/>
                  </a:cubicBezTo>
                  <a:lnTo>
                    <a:pt x="156321" y="312641"/>
                  </a:lnTo>
                  <a:cubicBezTo>
                    <a:pt x="114862" y="312641"/>
                    <a:pt x="75101" y="296172"/>
                    <a:pt x="45785" y="266856"/>
                  </a:cubicBezTo>
                  <a:cubicBezTo>
                    <a:pt x="16469" y="237540"/>
                    <a:pt x="0" y="197780"/>
                    <a:pt x="0" y="156321"/>
                  </a:cubicBezTo>
                  <a:lnTo>
                    <a:pt x="0" y="156321"/>
                  </a:lnTo>
                  <a:cubicBezTo>
                    <a:pt x="0" y="114862"/>
                    <a:pt x="16469" y="75101"/>
                    <a:pt x="45785" y="45785"/>
                  </a:cubicBezTo>
                  <a:cubicBezTo>
                    <a:pt x="75101" y="16469"/>
                    <a:pt x="114862" y="0"/>
                    <a:pt x="156321" y="0"/>
                  </a:cubicBezTo>
                  <a:close/>
                </a:path>
              </a:pathLst>
            </a:custGeom>
            <a:solidFill>
              <a:srgbClr val="672485"/>
            </a:solidFill>
          </p:spPr>
        </p:sp>
        <p:sp>
          <p:nvSpPr>
            <p:cNvPr name="TextBox 30" id="30"/>
            <p:cNvSpPr txBox="true"/>
            <p:nvPr/>
          </p:nvSpPr>
          <p:spPr>
            <a:xfrm>
              <a:off x="0" y="0"/>
              <a:ext cx="312641" cy="312641"/>
            </a:xfrm>
            <a:prstGeom prst="rect">
              <a:avLst/>
            </a:prstGeom>
          </p:spPr>
          <p:txBody>
            <a:bodyPr anchor="ctr" rtlCol="false" tIns="50800" lIns="50800" bIns="50800" rIns="50800"/>
            <a:lstStyle/>
            <a:p>
              <a:pPr algn="ctr">
                <a:lnSpc>
                  <a:spcPts val="2924"/>
                </a:lnSpc>
              </a:pPr>
            </a:p>
          </p:txBody>
        </p:sp>
      </p:grpSp>
      <p:sp>
        <p:nvSpPr>
          <p:cNvPr name="TextBox 31" id="31"/>
          <p:cNvSpPr txBox="true"/>
          <p:nvPr/>
        </p:nvSpPr>
        <p:spPr>
          <a:xfrm rot="0">
            <a:off x="3641843" y="5200491"/>
            <a:ext cx="899183" cy="763216"/>
          </a:xfrm>
          <a:prstGeom prst="rect">
            <a:avLst/>
          </a:prstGeom>
        </p:spPr>
        <p:txBody>
          <a:bodyPr anchor="t" rtlCol="false" tIns="0" lIns="0" bIns="0" rIns="0">
            <a:spAutoFit/>
          </a:bodyPr>
          <a:lstStyle/>
          <a:p>
            <a:pPr algn="ctr">
              <a:lnSpc>
                <a:spcPts val="5390"/>
              </a:lnSpc>
            </a:pPr>
            <a:r>
              <a:rPr lang="en-US" sz="7000" spc="-154">
                <a:solidFill>
                  <a:srgbClr val="FDE275"/>
                </a:solidFill>
                <a:latin typeface="Abril Fatface"/>
                <a:ea typeface="Abril Fatface"/>
                <a:cs typeface="Abril Fatface"/>
                <a:sym typeface="Abril Fatface"/>
              </a:rPr>
              <a:t>2.</a:t>
            </a:r>
          </a:p>
        </p:txBody>
      </p:sp>
      <p:grpSp>
        <p:nvGrpSpPr>
          <p:cNvPr name="Group 32" id="32"/>
          <p:cNvGrpSpPr/>
          <p:nvPr/>
        </p:nvGrpSpPr>
        <p:grpSpPr>
          <a:xfrm rot="0">
            <a:off x="3497904" y="7108342"/>
            <a:ext cx="1187060" cy="1187060"/>
            <a:chOff x="0" y="0"/>
            <a:chExt cx="312641" cy="312641"/>
          </a:xfrm>
        </p:grpSpPr>
        <p:sp>
          <p:nvSpPr>
            <p:cNvPr name="Freeform 33" id="33"/>
            <p:cNvSpPr/>
            <p:nvPr/>
          </p:nvSpPr>
          <p:spPr>
            <a:xfrm flipH="false" flipV="false" rot="0">
              <a:off x="0" y="0"/>
              <a:ext cx="312641" cy="312641"/>
            </a:xfrm>
            <a:custGeom>
              <a:avLst/>
              <a:gdLst/>
              <a:ahLst/>
              <a:cxnLst/>
              <a:rect r="r" b="b" t="t" l="l"/>
              <a:pathLst>
                <a:path h="312641" w="312641">
                  <a:moveTo>
                    <a:pt x="156321" y="0"/>
                  </a:moveTo>
                  <a:lnTo>
                    <a:pt x="156321" y="0"/>
                  </a:lnTo>
                  <a:cubicBezTo>
                    <a:pt x="197780" y="0"/>
                    <a:pt x="237540" y="16469"/>
                    <a:pt x="266856" y="45785"/>
                  </a:cubicBezTo>
                  <a:cubicBezTo>
                    <a:pt x="296172" y="75101"/>
                    <a:pt x="312641" y="114862"/>
                    <a:pt x="312641" y="156321"/>
                  </a:cubicBezTo>
                  <a:lnTo>
                    <a:pt x="312641" y="156321"/>
                  </a:lnTo>
                  <a:cubicBezTo>
                    <a:pt x="312641" y="197780"/>
                    <a:pt x="296172" y="237540"/>
                    <a:pt x="266856" y="266856"/>
                  </a:cubicBezTo>
                  <a:cubicBezTo>
                    <a:pt x="237540" y="296172"/>
                    <a:pt x="197780" y="312641"/>
                    <a:pt x="156321" y="312641"/>
                  </a:cubicBezTo>
                  <a:lnTo>
                    <a:pt x="156321" y="312641"/>
                  </a:lnTo>
                  <a:cubicBezTo>
                    <a:pt x="114862" y="312641"/>
                    <a:pt x="75101" y="296172"/>
                    <a:pt x="45785" y="266856"/>
                  </a:cubicBezTo>
                  <a:cubicBezTo>
                    <a:pt x="16469" y="237540"/>
                    <a:pt x="0" y="197780"/>
                    <a:pt x="0" y="156321"/>
                  </a:cubicBezTo>
                  <a:lnTo>
                    <a:pt x="0" y="156321"/>
                  </a:lnTo>
                  <a:cubicBezTo>
                    <a:pt x="0" y="114862"/>
                    <a:pt x="16469" y="75101"/>
                    <a:pt x="45785" y="45785"/>
                  </a:cubicBezTo>
                  <a:cubicBezTo>
                    <a:pt x="75101" y="16469"/>
                    <a:pt x="114862" y="0"/>
                    <a:pt x="156321" y="0"/>
                  </a:cubicBezTo>
                  <a:close/>
                </a:path>
              </a:pathLst>
            </a:custGeom>
            <a:solidFill>
              <a:srgbClr val="672485"/>
            </a:solidFill>
          </p:spPr>
        </p:sp>
        <p:sp>
          <p:nvSpPr>
            <p:cNvPr name="TextBox 34" id="34"/>
            <p:cNvSpPr txBox="true"/>
            <p:nvPr/>
          </p:nvSpPr>
          <p:spPr>
            <a:xfrm>
              <a:off x="0" y="0"/>
              <a:ext cx="312641" cy="312641"/>
            </a:xfrm>
            <a:prstGeom prst="rect">
              <a:avLst/>
            </a:prstGeom>
          </p:spPr>
          <p:txBody>
            <a:bodyPr anchor="ctr" rtlCol="false" tIns="50800" lIns="50800" bIns="50800" rIns="50800"/>
            <a:lstStyle/>
            <a:p>
              <a:pPr algn="ctr">
                <a:lnSpc>
                  <a:spcPts val="2924"/>
                </a:lnSpc>
              </a:pPr>
            </a:p>
          </p:txBody>
        </p:sp>
      </p:grpSp>
      <p:sp>
        <p:nvSpPr>
          <p:cNvPr name="TextBox 35" id="35"/>
          <p:cNvSpPr txBox="true"/>
          <p:nvPr/>
        </p:nvSpPr>
        <p:spPr>
          <a:xfrm rot="0">
            <a:off x="3641843" y="7403617"/>
            <a:ext cx="899183" cy="763216"/>
          </a:xfrm>
          <a:prstGeom prst="rect">
            <a:avLst/>
          </a:prstGeom>
        </p:spPr>
        <p:txBody>
          <a:bodyPr anchor="t" rtlCol="false" tIns="0" lIns="0" bIns="0" rIns="0">
            <a:spAutoFit/>
          </a:bodyPr>
          <a:lstStyle/>
          <a:p>
            <a:pPr algn="ctr">
              <a:lnSpc>
                <a:spcPts val="5390"/>
              </a:lnSpc>
            </a:pPr>
            <a:r>
              <a:rPr lang="en-US" sz="7000" spc="-154">
                <a:solidFill>
                  <a:srgbClr val="FDE275"/>
                </a:solidFill>
                <a:latin typeface="Abril Fatface"/>
                <a:ea typeface="Abril Fatface"/>
                <a:cs typeface="Abril Fatface"/>
                <a:sym typeface="Abril Fatface"/>
              </a:rPr>
              <a:t>3.</a:t>
            </a:r>
          </a:p>
        </p:txBody>
      </p:sp>
      <p:sp>
        <p:nvSpPr>
          <p:cNvPr name="TextBox 36" id="36"/>
          <p:cNvSpPr txBox="true"/>
          <p:nvPr/>
        </p:nvSpPr>
        <p:spPr>
          <a:xfrm rot="0">
            <a:off x="4902240" y="3327230"/>
            <a:ext cx="9692415" cy="1057275"/>
          </a:xfrm>
          <a:prstGeom prst="rect">
            <a:avLst/>
          </a:prstGeom>
        </p:spPr>
        <p:txBody>
          <a:bodyPr anchor="t" rtlCol="false" tIns="0" lIns="0" bIns="0" rIns="0">
            <a:spAutoFit/>
          </a:bodyPr>
          <a:lstStyle/>
          <a:p>
            <a:pPr algn="l">
              <a:lnSpc>
                <a:spcPts val="4200"/>
              </a:lnSpc>
            </a:pPr>
            <a:r>
              <a:rPr lang="en-US" sz="3000">
                <a:solidFill>
                  <a:srgbClr val="BF63B6"/>
                </a:solidFill>
                <a:latin typeface="Quicksand"/>
                <a:ea typeface="Quicksand"/>
                <a:cs typeface="Quicksand"/>
                <a:sym typeface="Quicksand"/>
              </a:rPr>
              <a:t>Lorem ipsum dolor sit amet, consectetur adipisicing elit. Donec quis erat et quam iaculis faucibus at sit </a:t>
            </a:r>
          </a:p>
        </p:txBody>
      </p:sp>
      <p:sp>
        <p:nvSpPr>
          <p:cNvPr name="TextBox 37" id="37"/>
          <p:cNvSpPr txBox="true"/>
          <p:nvPr/>
        </p:nvSpPr>
        <p:spPr>
          <a:xfrm rot="0">
            <a:off x="4902240" y="5530356"/>
            <a:ext cx="9692415" cy="1057275"/>
          </a:xfrm>
          <a:prstGeom prst="rect">
            <a:avLst/>
          </a:prstGeom>
        </p:spPr>
        <p:txBody>
          <a:bodyPr anchor="t" rtlCol="false" tIns="0" lIns="0" bIns="0" rIns="0">
            <a:spAutoFit/>
          </a:bodyPr>
          <a:lstStyle/>
          <a:p>
            <a:pPr algn="l">
              <a:lnSpc>
                <a:spcPts val="4200"/>
              </a:lnSpc>
            </a:pPr>
            <a:r>
              <a:rPr lang="en-US" sz="3000">
                <a:solidFill>
                  <a:srgbClr val="BF63B6"/>
                </a:solidFill>
                <a:latin typeface="Quicksand"/>
                <a:ea typeface="Quicksand"/>
                <a:cs typeface="Quicksand"/>
                <a:sym typeface="Quicksand"/>
              </a:rPr>
              <a:t>Lorem ipsum dolor sit amet, consectetur adipisicing elit. Donec quis erat et quam iaculis faucibus at sit </a:t>
            </a:r>
          </a:p>
        </p:txBody>
      </p:sp>
      <p:sp>
        <p:nvSpPr>
          <p:cNvPr name="TextBox 38" id="38"/>
          <p:cNvSpPr txBox="true"/>
          <p:nvPr/>
        </p:nvSpPr>
        <p:spPr>
          <a:xfrm rot="0">
            <a:off x="4902240" y="7730577"/>
            <a:ext cx="9692415" cy="1057275"/>
          </a:xfrm>
          <a:prstGeom prst="rect">
            <a:avLst/>
          </a:prstGeom>
        </p:spPr>
        <p:txBody>
          <a:bodyPr anchor="t" rtlCol="false" tIns="0" lIns="0" bIns="0" rIns="0">
            <a:spAutoFit/>
          </a:bodyPr>
          <a:lstStyle/>
          <a:p>
            <a:pPr algn="l">
              <a:lnSpc>
                <a:spcPts val="4200"/>
              </a:lnSpc>
            </a:pPr>
            <a:r>
              <a:rPr lang="en-US" sz="3000">
                <a:solidFill>
                  <a:srgbClr val="BF63B6"/>
                </a:solidFill>
                <a:latin typeface="Quicksand"/>
                <a:ea typeface="Quicksand"/>
                <a:cs typeface="Quicksand"/>
                <a:sym typeface="Quicksand"/>
              </a:rPr>
              <a:t>Lorem ipsum dolor sit amet, consectetur adipisicing elit. Donec quis erat et quam iaculis faucibus at sit </a:t>
            </a:r>
          </a:p>
        </p:txBody>
      </p:sp>
      <p:grpSp>
        <p:nvGrpSpPr>
          <p:cNvPr name="Group 39" id="39"/>
          <p:cNvGrpSpPr/>
          <p:nvPr/>
        </p:nvGrpSpPr>
        <p:grpSpPr>
          <a:xfrm rot="0">
            <a:off x="15706913" y="4259286"/>
            <a:ext cx="1061466" cy="1061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1476"/>
            </a:solidFill>
          </p:spPr>
        </p:sp>
        <p:sp>
          <p:nvSpPr>
            <p:cNvPr name="TextBox 41" id="41"/>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grpSp>
        <p:nvGrpSpPr>
          <p:cNvPr name="Group 42" id="42"/>
          <p:cNvGrpSpPr/>
          <p:nvPr/>
        </p:nvGrpSpPr>
        <p:grpSpPr>
          <a:xfrm rot="0">
            <a:off x="16456472" y="5597031"/>
            <a:ext cx="623815" cy="623815"/>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1476"/>
            </a:solidFill>
          </p:spPr>
        </p:sp>
        <p:sp>
          <p:nvSpPr>
            <p:cNvPr name="TextBox 44" id="44"/>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079629" y="3319151"/>
            <a:ext cx="12159259" cy="2415427"/>
          </a:xfrm>
          <a:custGeom>
            <a:avLst/>
            <a:gdLst/>
            <a:ahLst/>
            <a:cxnLst/>
            <a:rect r="r" b="b" t="t" l="l"/>
            <a:pathLst>
              <a:path h="2415427" w="12159259">
                <a:moveTo>
                  <a:pt x="0" y="0"/>
                </a:moveTo>
                <a:lnTo>
                  <a:pt x="12159258" y="0"/>
                </a:lnTo>
                <a:lnTo>
                  <a:pt x="12159258"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08883" y="-465830"/>
            <a:ext cx="9758774" cy="12159259"/>
            <a:chOff x="0" y="0"/>
            <a:chExt cx="13011699" cy="16212345"/>
          </a:xfrm>
        </p:grpSpPr>
        <p:sp>
          <p:nvSpPr>
            <p:cNvPr name="Freeform 4" id="4"/>
            <p:cNvSpPr/>
            <p:nvPr/>
          </p:nvSpPr>
          <p:spPr>
            <a:xfrm flipH="true" flipV="true" rot="-5400000">
              <a:off x="-6495888" y="6495888"/>
              <a:ext cx="16212345" cy="3220569"/>
            </a:xfrm>
            <a:custGeom>
              <a:avLst/>
              <a:gdLst/>
              <a:ahLst/>
              <a:cxnLst/>
              <a:rect r="r" b="b" t="t" l="l"/>
              <a:pathLst>
                <a:path h="3220569" w="16212345">
                  <a:moveTo>
                    <a:pt x="16212345" y="3220569"/>
                  </a:moveTo>
                  <a:lnTo>
                    <a:pt x="0" y="3220569"/>
                  </a:lnTo>
                  <a:lnTo>
                    <a:pt x="0" y="0"/>
                  </a:lnTo>
                  <a:lnTo>
                    <a:pt x="16212345" y="0"/>
                  </a:lnTo>
                  <a:lnTo>
                    <a:pt x="16212345" y="322056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002978" y="0"/>
              <a:ext cx="11008721" cy="15454104"/>
              <a:chOff x="0" y="0"/>
              <a:chExt cx="2174562" cy="3052663"/>
            </a:xfrm>
          </p:grpSpPr>
          <p:sp>
            <p:nvSpPr>
              <p:cNvPr name="Freeform 6" id="6"/>
              <p:cNvSpPr/>
              <p:nvPr/>
            </p:nvSpPr>
            <p:spPr>
              <a:xfrm flipH="false" flipV="false" rot="0">
                <a:off x="0" y="0"/>
                <a:ext cx="2174562" cy="3052663"/>
              </a:xfrm>
              <a:custGeom>
                <a:avLst/>
                <a:gdLst/>
                <a:ahLst/>
                <a:cxnLst/>
                <a:rect r="r" b="b" t="t" l="l"/>
                <a:pathLst>
                  <a:path h="3052663" w="2174562">
                    <a:moveTo>
                      <a:pt x="0" y="0"/>
                    </a:moveTo>
                    <a:lnTo>
                      <a:pt x="2174562" y="0"/>
                    </a:lnTo>
                    <a:lnTo>
                      <a:pt x="2174562" y="3052663"/>
                    </a:lnTo>
                    <a:lnTo>
                      <a:pt x="0" y="3052663"/>
                    </a:lnTo>
                    <a:close/>
                  </a:path>
                </a:pathLst>
              </a:custGeom>
              <a:solidFill>
                <a:srgbClr val="B81476"/>
              </a:solidFill>
            </p:spPr>
          </p:sp>
          <p:sp>
            <p:nvSpPr>
              <p:cNvPr name="TextBox 7" id="7"/>
              <p:cNvSpPr txBox="true"/>
              <p:nvPr/>
            </p:nvSpPr>
            <p:spPr>
              <a:xfrm>
                <a:off x="0" y="0"/>
                <a:ext cx="2174562" cy="3052663"/>
              </a:xfrm>
              <a:prstGeom prst="rect">
                <a:avLst/>
              </a:prstGeom>
            </p:spPr>
            <p:txBody>
              <a:bodyPr anchor="ctr" rtlCol="false" tIns="50800" lIns="50800" bIns="50800" rIns="50800"/>
              <a:lstStyle/>
              <a:p>
                <a:pPr algn="ctr">
                  <a:lnSpc>
                    <a:spcPts val="2924"/>
                  </a:lnSpc>
                </a:pPr>
              </a:p>
            </p:txBody>
          </p:sp>
        </p:grpSp>
      </p:grpSp>
      <p:grpSp>
        <p:nvGrpSpPr>
          <p:cNvPr name="Group 8" id="8"/>
          <p:cNvGrpSpPr/>
          <p:nvPr/>
        </p:nvGrpSpPr>
        <p:grpSpPr>
          <a:xfrm rot="0">
            <a:off x="3000652" y="3029979"/>
            <a:ext cx="5868355" cy="1894129"/>
            <a:chOff x="0" y="0"/>
            <a:chExt cx="1545575" cy="498865"/>
          </a:xfrm>
        </p:grpSpPr>
        <p:sp>
          <p:nvSpPr>
            <p:cNvPr name="Freeform 9" id="9"/>
            <p:cNvSpPr/>
            <p:nvPr/>
          </p:nvSpPr>
          <p:spPr>
            <a:xfrm flipH="false" flipV="false" rot="0">
              <a:off x="0" y="0"/>
              <a:ext cx="1545575" cy="498865"/>
            </a:xfrm>
            <a:custGeom>
              <a:avLst/>
              <a:gdLst/>
              <a:ahLst/>
              <a:cxnLst/>
              <a:rect r="r" b="b" t="t" l="l"/>
              <a:pathLst>
                <a:path h="498865" w="1545575">
                  <a:moveTo>
                    <a:pt x="67283" y="0"/>
                  </a:moveTo>
                  <a:lnTo>
                    <a:pt x="1478292" y="0"/>
                  </a:lnTo>
                  <a:cubicBezTo>
                    <a:pt x="1515451" y="0"/>
                    <a:pt x="1545575" y="30123"/>
                    <a:pt x="1545575" y="67283"/>
                  </a:cubicBezTo>
                  <a:lnTo>
                    <a:pt x="1545575" y="431583"/>
                  </a:lnTo>
                  <a:cubicBezTo>
                    <a:pt x="1545575" y="449427"/>
                    <a:pt x="1538486" y="466541"/>
                    <a:pt x="1525868" y="479159"/>
                  </a:cubicBezTo>
                  <a:cubicBezTo>
                    <a:pt x="1513250" y="491777"/>
                    <a:pt x="1496137" y="498865"/>
                    <a:pt x="1478292" y="498865"/>
                  </a:cubicBezTo>
                  <a:lnTo>
                    <a:pt x="67283" y="498865"/>
                  </a:lnTo>
                  <a:cubicBezTo>
                    <a:pt x="49438" y="498865"/>
                    <a:pt x="32325" y="491777"/>
                    <a:pt x="19707" y="479159"/>
                  </a:cubicBezTo>
                  <a:cubicBezTo>
                    <a:pt x="7089" y="466541"/>
                    <a:pt x="0" y="449427"/>
                    <a:pt x="0" y="431583"/>
                  </a:cubicBezTo>
                  <a:lnTo>
                    <a:pt x="0" y="67283"/>
                  </a:lnTo>
                  <a:cubicBezTo>
                    <a:pt x="0" y="49438"/>
                    <a:pt x="7089" y="32325"/>
                    <a:pt x="19707" y="19707"/>
                  </a:cubicBezTo>
                  <a:cubicBezTo>
                    <a:pt x="32325" y="7089"/>
                    <a:pt x="49438" y="0"/>
                    <a:pt x="67283" y="0"/>
                  </a:cubicBezTo>
                  <a:close/>
                </a:path>
              </a:pathLst>
            </a:custGeom>
            <a:solidFill>
              <a:srgbClr val="FCDFE0"/>
            </a:solidFill>
            <a:ln w="66675" cap="rnd">
              <a:solidFill>
                <a:srgbClr val="672485"/>
              </a:solidFill>
              <a:prstDash val="solid"/>
              <a:round/>
            </a:ln>
          </p:spPr>
        </p:sp>
        <p:sp>
          <p:nvSpPr>
            <p:cNvPr name="TextBox 10" id="10"/>
            <p:cNvSpPr txBox="true"/>
            <p:nvPr/>
          </p:nvSpPr>
          <p:spPr>
            <a:xfrm>
              <a:off x="0" y="0"/>
              <a:ext cx="1545575" cy="498865"/>
            </a:xfrm>
            <a:prstGeom prst="rect">
              <a:avLst/>
            </a:prstGeom>
          </p:spPr>
          <p:txBody>
            <a:bodyPr anchor="ctr" rtlCol="false" tIns="50800" lIns="50800" bIns="50800" rIns="50800"/>
            <a:lstStyle/>
            <a:p>
              <a:pPr algn="ctr">
                <a:lnSpc>
                  <a:spcPts val="2924"/>
                </a:lnSpc>
              </a:pPr>
            </a:p>
          </p:txBody>
        </p:sp>
      </p:grpSp>
      <p:grpSp>
        <p:nvGrpSpPr>
          <p:cNvPr name="Group 11" id="11"/>
          <p:cNvGrpSpPr/>
          <p:nvPr/>
        </p:nvGrpSpPr>
        <p:grpSpPr>
          <a:xfrm rot="0">
            <a:off x="9418994" y="4526864"/>
            <a:ext cx="5868355" cy="1894129"/>
            <a:chOff x="0" y="0"/>
            <a:chExt cx="1545575" cy="498865"/>
          </a:xfrm>
        </p:grpSpPr>
        <p:sp>
          <p:nvSpPr>
            <p:cNvPr name="Freeform 12" id="12"/>
            <p:cNvSpPr/>
            <p:nvPr/>
          </p:nvSpPr>
          <p:spPr>
            <a:xfrm flipH="false" flipV="false" rot="0">
              <a:off x="0" y="0"/>
              <a:ext cx="1545575" cy="498865"/>
            </a:xfrm>
            <a:custGeom>
              <a:avLst/>
              <a:gdLst/>
              <a:ahLst/>
              <a:cxnLst/>
              <a:rect r="r" b="b" t="t" l="l"/>
              <a:pathLst>
                <a:path h="498865" w="1545575">
                  <a:moveTo>
                    <a:pt x="67283" y="0"/>
                  </a:moveTo>
                  <a:lnTo>
                    <a:pt x="1478292" y="0"/>
                  </a:lnTo>
                  <a:cubicBezTo>
                    <a:pt x="1515451" y="0"/>
                    <a:pt x="1545575" y="30123"/>
                    <a:pt x="1545575" y="67283"/>
                  </a:cubicBezTo>
                  <a:lnTo>
                    <a:pt x="1545575" y="431583"/>
                  </a:lnTo>
                  <a:cubicBezTo>
                    <a:pt x="1545575" y="449427"/>
                    <a:pt x="1538486" y="466541"/>
                    <a:pt x="1525868" y="479159"/>
                  </a:cubicBezTo>
                  <a:cubicBezTo>
                    <a:pt x="1513250" y="491777"/>
                    <a:pt x="1496137" y="498865"/>
                    <a:pt x="1478292" y="498865"/>
                  </a:cubicBezTo>
                  <a:lnTo>
                    <a:pt x="67283" y="498865"/>
                  </a:lnTo>
                  <a:cubicBezTo>
                    <a:pt x="49438" y="498865"/>
                    <a:pt x="32325" y="491777"/>
                    <a:pt x="19707" y="479159"/>
                  </a:cubicBezTo>
                  <a:cubicBezTo>
                    <a:pt x="7089" y="466541"/>
                    <a:pt x="0" y="449427"/>
                    <a:pt x="0" y="431583"/>
                  </a:cubicBezTo>
                  <a:lnTo>
                    <a:pt x="0" y="67283"/>
                  </a:lnTo>
                  <a:cubicBezTo>
                    <a:pt x="0" y="49438"/>
                    <a:pt x="7089" y="32325"/>
                    <a:pt x="19707" y="19707"/>
                  </a:cubicBezTo>
                  <a:cubicBezTo>
                    <a:pt x="32325" y="7089"/>
                    <a:pt x="49438" y="0"/>
                    <a:pt x="67283" y="0"/>
                  </a:cubicBezTo>
                  <a:close/>
                </a:path>
              </a:pathLst>
            </a:custGeom>
            <a:solidFill>
              <a:srgbClr val="FCDFE0"/>
            </a:solidFill>
            <a:ln w="66675" cap="rnd">
              <a:solidFill>
                <a:srgbClr val="672485"/>
              </a:solidFill>
              <a:prstDash val="solid"/>
              <a:round/>
            </a:ln>
          </p:spPr>
        </p:sp>
        <p:sp>
          <p:nvSpPr>
            <p:cNvPr name="TextBox 13" id="13"/>
            <p:cNvSpPr txBox="true"/>
            <p:nvPr/>
          </p:nvSpPr>
          <p:spPr>
            <a:xfrm>
              <a:off x="0" y="0"/>
              <a:ext cx="1545575" cy="498865"/>
            </a:xfrm>
            <a:prstGeom prst="rect">
              <a:avLst/>
            </a:prstGeom>
          </p:spPr>
          <p:txBody>
            <a:bodyPr anchor="ctr" rtlCol="false" tIns="50800" lIns="50800" bIns="50800" rIns="50800"/>
            <a:lstStyle/>
            <a:p>
              <a:pPr algn="ctr">
                <a:lnSpc>
                  <a:spcPts val="2924"/>
                </a:lnSpc>
              </a:pPr>
            </a:p>
          </p:txBody>
        </p:sp>
      </p:grpSp>
      <p:grpSp>
        <p:nvGrpSpPr>
          <p:cNvPr name="Group 14" id="14"/>
          <p:cNvGrpSpPr/>
          <p:nvPr/>
        </p:nvGrpSpPr>
        <p:grpSpPr>
          <a:xfrm rot="0">
            <a:off x="3000652" y="5984118"/>
            <a:ext cx="5868355" cy="1894129"/>
            <a:chOff x="0" y="0"/>
            <a:chExt cx="1545575" cy="498865"/>
          </a:xfrm>
        </p:grpSpPr>
        <p:sp>
          <p:nvSpPr>
            <p:cNvPr name="Freeform 15" id="15"/>
            <p:cNvSpPr/>
            <p:nvPr/>
          </p:nvSpPr>
          <p:spPr>
            <a:xfrm flipH="false" flipV="false" rot="0">
              <a:off x="0" y="0"/>
              <a:ext cx="1545575" cy="498865"/>
            </a:xfrm>
            <a:custGeom>
              <a:avLst/>
              <a:gdLst/>
              <a:ahLst/>
              <a:cxnLst/>
              <a:rect r="r" b="b" t="t" l="l"/>
              <a:pathLst>
                <a:path h="498865" w="1545575">
                  <a:moveTo>
                    <a:pt x="67283" y="0"/>
                  </a:moveTo>
                  <a:lnTo>
                    <a:pt x="1478292" y="0"/>
                  </a:lnTo>
                  <a:cubicBezTo>
                    <a:pt x="1515451" y="0"/>
                    <a:pt x="1545575" y="30123"/>
                    <a:pt x="1545575" y="67283"/>
                  </a:cubicBezTo>
                  <a:lnTo>
                    <a:pt x="1545575" y="431583"/>
                  </a:lnTo>
                  <a:cubicBezTo>
                    <a:pt x="1545575" y="449427"/>
                    <a:pt x="1538486" y="466541"/>
                    <a:pt x="1525868" y="479159"/>
                  </a:cubicBezTo>
                  <a:cubicBezTo>
                    <a:pt x="1513250" y="491777"/>
                    <a:pt x="1496137" y="498865"/>
                    <a:pt x="1478292" y="498865"/>
                  </a:cubicBezTo>
                  <a:lnTo>
                    <a:pt x="67283" y="498865"/>
                  </a:lnTo>
                  <a:cubicBezTo>
                    <a:pt x="49438" y="498865"/>
                    <a:pt x="32325" y="491777"/>
                    <a:pt x="19707" y="479159"/>
                  </a:cubicBezTo>
                  <a:cubicBezTo>
                    <a:pt x="7089" y="466541"/>
                    <a:pt x="0" y="449427"/>
                    <a:pt x="0" y="431583"/>
                  </a:cubicBezTo>
                  <a:lnTo>
                    <a:pt x="0" y="67283"/>
                  </a:lnTo>
                  <a:cubicBezTo>
                    <a:pt x="0" y="49438"/>
                    <a:pt x="7089" y="32325"/>
                    <a:pt x="19707" y="19707"/>
                  </a:cubicBezTo>
                  <a:cubicBezTo>
                    <a:pt x="32325" y="7089"/>
                    <a:pt x="49438" y="0"/>
                    <a:pt x="67283" y="0"/>
                  </a:cubicBezTo>
                  <a:close/>
                </a:path>
              </a:pathLst>
            </a:custGeom>
            <a:solidFill>
              <a:srgbClr val="FCDFE0"/>
            </a:solidFill>
            <a:ln w="66675" cap="rnd">
              <a:solidFill>
                <a:srgbClr val="672485"/>
              </a:solidFill>
              <a:prstDash val="solid"/>
              <a:round/>
            </a:ln>
          </p:spPr>
        </p:sp>
        <p:sp>
          <p:nvSpPr>
            <p:cNvPr name="TextBox 16" id="16"/>
            <p:cNvSpPr txBox="true"/>
            <p:nvPr/>
          </p:nvSpPr>
          <p:spPr>
            <a:xfrm>
              <a:off x="0" y="0"/>
              <a:ext cx="1545575" cy="498865"/>
            </a:xfrm>
            <a:prstGeom prst="rect">
              <a:avLst/>
            </a:prstGeom>
          </p:spPr>
          <p:txBody>
            <a:bodyPr anchor="ctr" rtlCol="false" tIns="50800" lIns="50800" bIns="50800" rIns="50800"/>
            <a:lstStyle/>
            <a:p>
              <a:pPr algn="ctr">
                <a:lnSpc>
                  <a:spcPts val="2924"/>
                </a:lnSpc>
              </a:pPr>
            </a:p>
          </p:txBody>
        </p:sp>
      </p:grpSp>
      <p:grpSp>
        <p:nvGrpSpPr>
          <p:cNvPr name="Group 17" id="17"/>
          <p:cNvGrpSpPr/>
          <p:nvPr/>
        </p:nvGrpSpPr>
        <p:grpSpPr>
          <a:xfrm rot="0">
            <a:off x="9418994" y="7364171"/>
            <a:ext cx="5868355" cy="1894129"/>
            <a:chOff x="0" y="0"/>
            <a:chExt cx="1545575" cy="498865"/>
          </a:xfrm>
        </p:grpSpPr>
        <p:sp>
          <p:nvSpPr>
            <p:cNvPr name="Freeform 18" id="18"/>
            <p:cNvSpPr/>
            <p:nvPr/>
          </p:nvSpPr>
          <p:spPr>
            <a:xfrm flipH="false" flipV="false" rot="0">
              <a:off x="0" y="0"/>
              <a:ext cx="1545575" cy="498865"/>
            </a:xfrm>
            <a:custGeom>
              <a:avLst/>
              <a:gdLst/>
              <a:ahLst/>
              <a:cxnLst/>
              <a:rect r="r" b="b" t="t" l="l"/>
              <a:pathLst>
                <a:path h="498865" w="1545575">
                  <a:moveTo>
                    <a:pt x="67283" y="0"/>
                  </a:moveTo>
                  <a:lnTo>
                    <a:pt x="1478292" y="0"/>
                  </a:lnTo>
                  <a:cubicBezTo>
                    <a:pt x="1515451" y="0"/>
                    <a:pt x="1545575" y="30123"/>
                    <a:pt x="1545575" y="67283"/>
                  </a:cubicBezTo>
                  <a:lnTo>
                    <a:pt x="1545575" y="431583"/>
                  </a:lnTo>
                  <a:cubicBezTo>
                    <a:pt x="1545575" y="449427"/>
                    <a:pt x="1538486" y="466541"/>
                    <a:pt x="1525868" y="479159"/>
                  </a:cubicBezTo>
                  <a:cubicBezTo>
                    <a:pt x="1513250" y="491777"/>
                    <a:pt x="1496137" y="498865"/>
                    <a:pt x="1478292" y="498865"/>
                  </a:cubicBezTo>
                  <a:lnTo>
                    <a:pt x="67283" y="498865"/>
                  </a:lnTo>
                  <a:cubicBezTo>
                    <a:pt x="49438" y="498865"/>
                    <a:pt x="32325" y="491777"/>
                    <a:pt x="19707" y="479159"/>
                  </a:cubicBezTo>
                  <a:cubicBezTo>
                    <a:pt x="7089" y="466541"/>
                    <a:pt x="0" y="449427"/>
                    <a:pt x="0" y="431583"/>
                  </a:cubicBezTo>
                  <a:lnTo>
                    <a:pt x="0" y="67283"/>
                  </a:lnTo>
                  <a:cubicBezTo>
                    <a:pt x="0" y="49438"/>
                    <a:pt x="7089" y="32325"/>
                    <a:pt x="19707" y="19707"/>
                  </a:cubicBezTo>
                  <a:cubicBezTo>
                    <a:pt x="32325" y="7089"/>
                    <a:pt x="49438" y="0"/>
                    <a:pt x="67283" y="0"/>
                  </a:cubicBezTo>
                  <a:close/>
                </a:path>
              </a:pathLst>
            </a:custGeom>
            <a:solidFill>
              <a:srgbClr val="FCDFE0"/>
            </a:solidFill>
            <a:ln w="66675" cap="rnd">
              <a:solidFill>
                <a:srgbClr val="672485"/>
              </a:solidFill>
              <a:prstDash val="solid"/>
              <a:round/>
            </a:ln>
          </p:spPr>
        </p:sp>
        <p:sp>
          <p:nvSpPr>
            <p:cNvPr name="TextBox 19" id="19"/>
            <p:cNvSpPr txBox="true"/>
            <p:nvPr/>
          </p:nvSpPr>
          <p:spPr>
            <a:xfrm>
              <a:off x="0" y="0"/>
              <a:ext cx="1545575" cy="498865"/>
            </a:xfrm>
            <a:prstGeom prst="rect">
              <a:avLst/>
            </a:prstGeom>
          </p:spPr>
          <p:txBody>
            <a:bodyPr anchor="ctr" rtlCol="false" tIns="50800" lIns="50800" bIns="50800" rIns="50800"/>
            <a:lstStyle/>
            <a:p>
              <a:pPr algn="ctr">
                <a:lnSpc>
                  <a:spcPts val="2924"/>
                </a:lnSpc>
              </a:pPr>
            </a:p>
          </p:txBody>
        </p:sp>
      </p:grpSp>
      <p:sp>
        <p:nvSpPr>
          <p:cNvPr name="Freeform 20" id="20"/>
          <p:cNvSpPr/>
          <p:nvPr/>
        </p:nvSpPr>
        <p:spPr>
          <a:xfrm flipH="false" flipV="true" rot="1925622">
            <a:off x="8992910" y="3801332"/>
            <a:ext cx="1243970" cy="351422"/>
          </a:xfrm>
          <a:custGeom>
            <a:avLst/>
            <a:gdLst/>
            <a:ahLst/>
            <a:cxnLst/>
            <a:rect r="r" b="b" t="t" l="l"/>
            <a:pathLst>
              <a:path h="351422" w="1243970">
                <a:moveTo>
                  <a:pt x="0" y="351422"/>
                </a:moveTo>
                <a:lnTo>
                  <a:pt x="1243971" y="351422"/>
                </a:lnTo>
                <a:lnTo>
                  <a:pt x="1243971" y="0"/>
                </a:lnTo>
                <a:lnTo>
                  <a:pt x="0" y="0"/>
                </a:lnTo>
                <a:lnTo>
                  <a:pt x="0" y="3514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5855840" y="1747403"/>
            <a:ext cx="6576319" cy="884556"/>
          </a:xfrm>
          <a:prstGeom prst="rect">
            <a:avLst/>
          </a:prstGeom>
        </p:spPr>
        <p:txBody>
          <a:bodyPr anchor="t" rtlCol="false" tIns="0" lIns="0" bIns="0" rIns="0">
            <a:spAutoFit/>
          </a:bodyPr>
          <a:lstStyle/>
          <a:p>
            <a:pPr algn="ctr">
              <a:lnSpc>
                <a:spcPts val="6160"/>
              </a:lnSpc>
            </a:pPr>
            <a:r>
              <a:rPr lang="en-US" sz="8000" spc="-176">
                <a:solidFill>
                  <a:srgbClr val="BF63B6"/>
                </a:solidFill>
                <a:latin typeface="JetBrains Mono"/>
                <a:ea typeface="JetBrains Mono"/>
                <a:cs typeface="JetBrains Mono"/>
                <a:sym typeface="JetBrains Mono"/>
              </a:rPr>
              <a:t>Problema</a:t>
            </a:r>
          </a:p>
        </p:txBody>
      </p:sp>
      <p:sp>
        <p:nvSpPr>
          <p:cNvPr name="Freeform 22" id="22"/>
          <p:cNvSpPr/>
          <p:nvPr/>
        </p:nvSpPr>
        <p:spPr>
          <a:xfrm flipH="true" flipV="true" rot="-1315331">
            <a:off x="8002771" y="5363011"/>
            <a:ext cx="1243970" cy="351422"/>
          </a:xfrm>
          <a:custGeom>
            <a:avLst/>
            <a:gdLst/>
            <a:ahLst/>
            <a:cxnLst/>
            <a:rect r="r" b="b" t="t" l="l"/>
            <a:pathLst>
              <a:path h="351422" w="1243970">
                <a:moveTo>
                  <a:pt x="1243970" y="351422"/>
                </a:moveTo>
                <a:lnTo>
                  <a:pt x="0" y="351422"/>
                </a:lnTo>
                <a:lnTo>
                  <a:pt x="0" y="0"/>
                </a:lnTo>
                <a:lnTo>
                  <a:pt x="1243970" y="0"/>
                </a:lnTo>
                <a:lnTo>
                  <a:pt x="1243970" y="3514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true" rot="1925622">
            <a:off x="8992910" y="6724605"/>
            <a:ext cx="1243970" cy="351422"/>
          </a:xfrm>
          <a:custGeom>
            <a:avLst/>
            <a:gdLst/>
            <a:ahLst/>
            <a:cxnLst/>
            <a:rect r="r" b="b" t="t" l="l"/>
            <a:pathLst>
              <a:path h="351422" w="1243970">
                <a:moveTo>
                  <a:pt x="0" y="351422"/>
                </a:moveTo>
                <a:lnTo>
                  <a:pt x="1243971" y="351422"/>
                </a:lnTo>
                <a:lnTo>
                  <a:pt x="1243971" y="0"/>
                </a:lnTo>
                <a:lnTo>
                  <a:pt x="0" y="0"/>
                </a:lnTo>
                <a:lnTo>
                  <a:pt x="0" y="3514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3209221" y="3412458"/>
            <a:ext cx="5293239" cy="1162272"/>
          </a:xfrm>
          <a:prstGeom prst="rect">
            <a:avLst/>
          </a:prstGeom>
        </p:spPr>
        <p:txBody>
          <a:bodyPr anchor="t" rtlCol="false" tIns="0" lIns="0" bIns="0" rIns="0">
            <a:spAutoFit/>
          </a:bodyPr>
          <a:lstStyle/>
          <a:p>
            <a:pPr algn="l">
              <a:lnSpc>
                <a:spcPts val="3137"/>
              </a:lnSpc>
            </a:pPr>
            <a:r>
              <a:rPr lang="en-US" sz="2241">
                <a:solidFill>
                  <a:srgbClr val="BF63B6"/>
                </a:solidFill>
                <a:latin typeface="Quicksand"/>
                <a:ea typeface="Quicksand"/>
                <a:cs typeface="Quicksand"/>
                <a:sym typeface="Quicksand"/>
              </a:rPr>
              <a:t>Lorem ipsum dolor sit amet, consectetur adipisicing elit. Donec quis erat et quam iaculis faucibus at sit amet nibh. </a:t>
            </a:r>
          </a:p>
        </p:txBody>
      </p:sp>
      <p:sp>
        <p:nvSpPr>
          <p:cNvPr name="TextBox 25" id="25"/>
          <p:cNvSpPr txBox="true"/>
          <p:nvPr/>
        </p:nvSpPr>
        <p:spPr>
          <a:xfrm rot="0">
            <a:off x="9785540" y="4902573"/>
            <a:ext cx="5293239" cy="1162272"/>
          </a:xfrm>
          <a:prstGeom prst="rect">
            <a:avLst/>
          </a:prstGeom>
        </p:spPr>
        <p:txBody>
          <a:bodyPr anchor="t" rtlCol="false" tIns="0" lIns="0" bIns="0" rIns="0">
            <a:spAutoFit/>
          </a:bodyPr>
          <a:lstStyle/>
          <a:p>
            <a:pPr algn="l">
              <a:lnSpc>
                <a:spcPts val="3137"/>
              </a:lnSpc>
            </a:pPr>
            <a:r>
              <a:rPr lang="en-US" sz="2241">
                <a:solidFill>
                  <a:srgbClr val="BF63B6"/>
                </a:solidFill>
                <a:latin typeface="Quicksand"/>
                <a:ea typeface="Quicksand"/>
                <a:cs typeface="Quicksand"/>
                <a:sym typeface="Quicksand"/>
              </a:rPr>
              <a:t>Lorem ipsum dolor sit amet, consectetur adipisicing elit. Donec quis erat et quam iaculis faucibus at sit amet nibh. </a:t>
            </a:r>
          </a:p>
        </p:txBody>
      </p:sp>
      <p:sp>
        <p:nvSpPr>
          <p:cNvPr name="TextBox 26" id="26"/>
          <p:cNvSpPr txBox="true"/>
          <p:nvPr/>
        </p:nvSpPr>
        <p:spPr>
          <a:xfrm rot="0">
            <a:off x="3331517" y="6373368"/>
            <a:ext cx="5293239" cy="1162272"/>
          </a:xfrm>
          <a:prstGeom prst="rect">
            <a:avLst/>
          </a:prstGeom>
        </p:spPr>
        <p:txBody>
          <a:bodyPr anchor="t" rtlCol="false" tIns="0" lIns="0" bIns="0" rIns="0">
            <a:spAutoFit/>
          </a:bodyPr>
          <a:lstStyle/>
          <a:p>
            <a:pPr algn="l">
              <a:lnSpc>
                <a:spcPts val="3137"/>
              </a:lnSpc>
            </a:pPr>
            <a:r>
              <a:rPr lang="en-US" sz="2241">
                <a:solidFill>
                  <a:srgbClr val="BF63B6"/>
                </a:solidFill>
                <a:latin typeface="Quicksand"/>
                <a:ea typeface="Quicksand"/>
                <a:cs typeface="Quicksand"/>
                <a:sym typeface="Quicksand"/>
              </a:rPr>
              <a:t>Lorem ipsum dolor sit amet, consectetur adipisicing elit. Donec quis erat et quam iaculis faucibus at sit amet nibh. </a:t>
            </a:r>
          </a:p>
        </p:txBody>
      </p:sp>
      <p:sp>
        <p:nvSpPr>
          <p:cNvPr name="TextBox 27" id="27"/>
          <p:cNvSpPr txBox="true"/>
          <p:nvPr/>
        </p:nvSpPr>
        <p:spPr>
          <a:xfrm rot="0">
            <a:off x="9785540" y="7746650"/>
            <a:ext cx="5293239" cy="1162272"/>
          </a:xfrm>
          <a:prstGeom prst="rect">
            <a:avLst/>
          </a:prstGeom>
        </p:spPr>
        <p:txBody>
          <a:bodyPr anchor="t" rtlCol="false" tIns="0" lIns="0" bIns="0" rIns="0">
            <a:spAutoFit/>
          </a:bodyPr>
          <a:lstStyle/>
          <a:p>
            <a:pPr algn="l">
              <a:lnSpc>
                <a:spcPts val="3137"/>
              </a:lnSpc>
            </a:pPr>
            <a:r>
              <a:rPr lang="en-US" sz="2241">
                <a:solidFill>
                  <a:srgbClr val="BF63B6"/>
                </a:solidFill>
                <a:latin typeface="Quicksand"/>
                <a:ea typeface="Quicksand"/>
                <a:cs typeface="Quicksand"/>
                <a:sym typeface="Quicksand"/>
              </a:rPr>
              <a:t>Lorem ipsum dolor sit amet, consectetur adipisicing elit. Donec quis erat et quam iaculis faucibus at sit amet nibh. </a:t>
            </a:r>
          </a:p>
        </p:txBody>
      </p:sp>
      <p:grpSp>
        <p:nvGrpSpPr>
          <p:cNvPr name="Group 28" id="28"/>
          <p:cNvGrpSpPr/>
          <p:nvPr/>
        </p:nvGrpSpPr>
        <p:grpSpPr>
          <a:xfrm rot="0">
            <a:off x="15659740" y="8363472"/>
            <a:ext cx="1406911" cy="140691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217C"/>
            </a:solidFill>
          </p:spPr>
        </p:sp>
        <p:sp>
          <p:nvSpPr>
            <p:cNvPr name="TextBox 30" id="30"/>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grpSp>
        <p:nvGrpSpPr>
          <p:cNvPr name="Group 31" id="31"/>
          <p:cNvGrpSpPr/>
          <p:nvPr/>
        </p:nvGrpSpPr>
        <p:grpSpPr>
          <a:xfrm rot="0">
            <a:off x="14494137" y="-465830"/>
            <a:ext cx="1169285" cy="116928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217C"/>
            </a:solidFill>
          </p:spPr>
        </p:sp>
        <p:sp>
          <p:nvSpPr>
            <p:cNvPr name="TextBox 33" id="33"/>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grpSp>
        <p:nvGrpSpPr>
          <p:cNvPr name="Group 34" id="34"/>
          <p:cNvGrpSpPr/>
          <p:nvPr/>
        </p:nvGrpSpPr>
        <p:grpSpPr>
          <a:xfrm rot="0">
            <a:off x="1519621" y="4259286"/>
            <a:ext cx="1061466" cy="106146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217C"/>
            </a:solidFill>
          </p:spPr>
        </p:sp>
        <p:sp>
          <p:nvSpPr>
            <p:cNvPr name="TextBox 36" id="36"/>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grpSp>
        <p:nvGrpSpPr>
          <p:cNvPr name="Group 37" id="37"/>
          <p:cNvGrpSpPr/>
          <p:nvPr/>
        </p:nvGrpSpPr>
        <p:grpSpPr>
          <a:xfrm rot="0">
            <a:off x="1207713" y="5597031"/>
            <a:ext cx="623815" cy="62381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217C"/>
            </a:solidFill>
          </p:spPr>
        </p:sp>
        <p:sp>
          <p:nvSpPr>
            <p:cNvPr name="TextBox 39" id="39"/>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2991446" y="-1207713"/>
            <a:ext cx="24270893" cy="2415427"/>
            <a:chOff x="0" y="0"/>
            <a:chExt cx="32361190" cy="3220569"/>
          </a:xfrm>
        </p:grpSpPr>
        <p:sp>
          <p:nvSpPr>
            <p:cNvPr name="Freeform 3" id="3"/>
            <p:cNvSpPr/>
            <p:nvPr/>
          </p:nvSpPr>
          <p:spPr>
            <a:xfrm flipH="false" flipV="false" rot="-10800000">
              <a:off x="0" y="0"/>
              <a:ext cx="16212345" cy="3220569"/>
            </a:xfrm>
            <a:custGeom>
              <a:avLst/>
              <a:gdLst/>
              <a:ahLst/>
              <a:cxnLst/>
              <a:rect r="r" b="b" t="t" l="l"/>
              <a:pathLst>
                <a:path h="3220569" w="16212345">
                  <a:moveTo>
                    <a:pt x="0" y="0"/>
                  </a:moveTo>
                  <a:lnTo>
                    <a:pt x="16212345" y="0"/>
                  </a:lnTo>
                  <a:lnTo>
                    <a:pt x="16212345" y="3220569"/>
                  </a:lnTo>
                  <a:lnTo>
                    <a:pt x="0" y="32205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6148845" y="0"/>
              <a:ext cx="16212345" cy="3220569"/>
            </a:xfrm>
            <a:custGeom>
              <a:avLst/>
              <a:gdLst/>
              <a:ahLst/>
              <a:cxnLst/>
              <a:rect r="r" b="b" t="t" l="l"/>
              <a:pathLst>
                <a:path h="3220569" w="16212345">
                  <a:moveTo>
                    <a:pt x="16212345" y="0"/>
                  </a:moveTo>
                  <a:lnTo>
                    <a:pt x="0" y="0"/>
                  </a:lnTo>
                  <a:lnTo>
                    <a:pt x="0" y="3220569"/>
                  </a:lnTo>
                  <a:lnTo>
                    <a:pt x="16212345" y="3220569"/>
                  </a:lnTo>
                  <a:lnTo>
                    <a:pt x="162123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920118" y="3000634"/>
            <a:ext cx="4289321" cy="5565760"/>
            <a:chOff x="0" y="0"/>
            <a:chExt cx="980727" cy="1272577"/>
          </a:xfrm>
        </p:grpSpPr>
        <p:sp>
          <p:nvSpPr>
            <p:cNvPr name="Freeform 6" id="6"/>
            <p:cNvSpPr/>
            <p:nvPr/>
          </p:nvSpPr>
          <p:spPr>
            <a:xfrm flipH="false" flipV="false" rot="0">
              <a:off x="0" y="0"/>
              <a:ext cx="980727" cy="1272577"/>
            </a:xfrm>
            <a:custGeom>
              <a:avLst/>
              <a:gdLst/>
              <a:ahLst/>
              <a:cxnLst/>
              <a:rect r="r" b="b" t="t" l="l"/>
              <a:pathLst>
                <a:path h="1272577" w="980727">
                  <a:moveTo>
                    <a:pt x="92051" y="0"/>
                  </a:moveTo>
                  <a:lnTo>
                    <a:pt x="888676" y="0"/>
                  </a:lnTo>
                  <a:cubicBezTo>
                    <a:pt x="939515" y="0"/>
                    <a:pt x="980727" y="41213"/>
                    <a:pt x="980727" y="92051"/>
                  </a:cubicBezTo>
                  <a:lnTo>
                    <a:pt x="980727" y="1180526"/>
                  </a:lnTo>
                  <a:cubicBezTo>
                    <a:pt x="980727" y="1231365"/>
                    <a:pt x="939515" y="1272577"/>
                    <a:pt x="888676" y="1272577"/>
                  </a:cubicBezTo>
                  <a:lnTo>
                    <a:pt x="92051" y="1272577"/>
                  </a:lnTo>
                  <a:cubicBezTo>
                    <a:pt x="67638" y="1272577"/>
                    <a:pt x="44224" y="1262879"/>
                    <a:pt x="26961" y="1245616"/>
                  </a:cubicBezTo>
                  <a:cubicBezTo>
                    <a:pt x="9698" y="1228353"/>
                    <a:pt x="0" y="1204940"/>
                    <a:pt x="0" y="1180526"/>
                  </a:cubicBezTo>
                  <a:lnTo>
                    <a:pt x="0" y="92051"/>
                  </a:lnTo>
                  <a:cubicBezTo>
                    <a:pt x="0" y="41213"/>
                    <a:pt x="41213" y="0"/>
                    <a:pt x="92051" y="0"/>
                  </a:cubicBezTo>
                  <a:close/>
                </a:path>
              </a:pathLst>
            </a:custGeom>
            <a:solidFill>
              <a:srgbClr val="FCDFE0"/>
            </a:solidFill>
          </p:spPr>
        </p:sp>
        <p:sp>
          <p:nvSpPr>
            <p:cNvPr name="TextBox 7" id="7"/>
            <p:cNvSpPr txBox="true"/>
            <p:nvPr/>
          </p:nvSpPr>
          <p:spPr>
            <a:xfrm>
              <a:off x="0" y="0"/>
              <a:ext cx="980727" cy="1272577"/>
            </a:xfrm>
            <a:prstGeom prst="rect">
              <a:avLst/>
            </a:prstGeom>
          </p:spPr>
          <p:txBody>
            <a:bodyPr anchor="ctr" rtlCol="false" tIns="50800" lIns="50800" bIns="50800" rIns="50800"/>
            <a:lstStyle/>
            <a:p>
              <a:pPr algn="ctr">
                <a:lnSpc>
                  <a:spcPts val="2924"/>
                </a:lnSpc>
              </a:pPr>
            </a:p>
          </p:txBody>
        </p:sp>
      </p:grpSp>
      <p:grpSp>
        <p:nvGrpSpPr>
          <p:cNvPr name="Group 8" id="8"/>
          <p:cNvGrpSpPr/>
          <p:nvPr/>
        </p:nvGrpSpPr>
        <p:grpSpPr>
          <a:xfrm rot="0">
            <a:off x="1280205" y="8316853"/>
            <a:ext cx="1225525" cy="122552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1B7C"/>
            </a:solidFill>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grpSp>
        <p:nvGrpSpPr>
          <p:cNvPr name="Group 11" id="11"/>
          <p:cNvGrpSpPr/>
          <p:nvPr/>
        </p:nvGrpSpPr>
        <p:grpSpPr>
          <a:xfrm rot="0">
            <a:off x="6221971" y="3000634"/>
            <a:ext cx="5284520" cy="2627406"/>
            <a:chOff x="0" y="0"/>
            <a:chExt cx="1208274" cy="600741"/>
          </a:xfrm>
        </p:grpSpPr>
        <p:sp>
          <p:nvSpPr>
            <p:cNvPr name="Freeform 12" id="12"/>
            <p:cNvSpPr/>
            <p:nvPr/>
          </p:nvSpPr>
          <p:spPr>
            <a:xfrm flipH="false" flipV="false" rot="0">
              <a:off x="0" y="0"/>
              <a:ext cx="1208274" cy="600741"/>
            </a:xfrm>
            <a:custGeom>
              <a:avLst/>
              <a:gdLst/>
              <a:ahLst/>
              <a:cxnLst/>
              <a:rect r="r" b="b" t="t" l="l"/>
              <a:pathLst>
                <a:path h="600741" w="1208274">
                  <a:moveTo>
                    <a:pt x="74716" y="0"/>
                  </a:moveTo>
                  <a:lnTo>
                    <a:pt x="1133558" y="0"/>
                  </a:lnTo>
                  <a:cubicBezTo>
                    <a:pt x="1153373" y="0"/>
                    <a:pt x="1172378" y="7872"/>
                    <a:pt x="1186390" y="21884"/>
                  </a:cubicBezTo>
                  <a:cubicBezTo>
                    <a:pt x="1200402" y="35896"/>
                    <a:pt x="1208274" y="54900"/>
                    <a:pt x="1208274" y="74716"/>
                  </a:cubicBezTo>
                  <a:lnTo>
                    <a:pt x="1208274" y="526025"/>
                  </a:lnTo>
                  <a:cubicBezTo>
                    <a:pt x="1208274" y="545841"/>
                    <a:pt x="1200402" y="564845"/>
                    <a:pt x="1186390" y="578857"/>
                  </a:cubicBezTo>
                  <a:cubicBezTo>
                    <a:pt x="1172378" y="592869"/>
                    <a:pt x="1153373" y="600741"/>
                    <a:pt x="1133558" y="600741"/>
                  </a:cubicBezTo>
                  <a:lnTo>
                    <a:pt x="74716" y="600741"/>
                  </a:lnTo>
                  <a:cubicBezTo>
                    <a:pt x="54900" y="600741"/>
                    <a:pt x="35896" y="592869"/>
                    <a:pt x="21884" y="578857"/>
                  </a:cubicBezTo>
                  <a:cubicBezTo>
                    <a:pt x="7872" y="564845"/>
                    <a:pt x="0" y="545841"/>
                    <a:pt x="0" y="526025"/>
                  </a:cubicBezTo>
                  <a:lnTo>
                    <a:pt x="0" y="74716"/>
                  </a:lnTo>
                  <a:cubicBezTo>
                    <a:pt x="0" y="54900"/>
                    <a:pt x="7872" y="35896"/>
                    <a:pt x="21884" y="21884"/>
                  </a:cubicBezTo>
                  <a:cubicBezTo>
                    <a:pt x="35896" y="7872"/>
                    <a:pt x="54900" y="0"/>
                    <a:pt x="74716" y="0"/>
                  </a:cubicBezTo>
                  <a:close/>
                </a:path>
              </a:pathLst>
            </a:custGeom>
            <a:solidFill>
              <a:srgbClr val="CD97C1"/>
            </a:solidFill>
          </p:spPr>
        </p:sp>
        <p:sp>
          <p:nvSpPr>
            <p:cNvPr name="TextBox 13" id="13"/>
            <p:cNvSpPr txBox="true"/>
            <p:nvPr/>
          </p:nvSpPr>
          <p:spPr>
            <a:xfrm>
              <a:off x="0" y="9525"/>
              <a:ext cx="1208274" cy="591216"/>
            </a:xfrm>
            <a:prstGeom prst="rect">
              <a:avLst/>
            </a:prstGeom>
          </p:spPr>
          <p:txBody>
            <a:bodyPr anchor="ctr" rtlCol="false" tIns="50800" lIns="50800" bIns="50800" rIns="50800"/>
            <a:lstStyle/>
            <a:p>
              <a:pPr algn="ctr">
                <a:lnSpc>
                  <a:spcPts val="4562"/>
                </a:lnSpc>
              </a:pPr>
              <a:r>
                <a:rPr lang="en-US" b="true" sz="3899">
                  <a:solidFill>
                    <a:srgbClr val="F4F4F4"/>
                  </a:solidFill>
                  <a:latin typeface="Quicksand Bold"/>
                  <a:ea typeface="Quicksand Bold"/>
                  <a:cs typeface="Quicksand Bold"/>
                  <a:sym typeface="Quicksand Bold"/>
                </a:rPr>
                <a:t>Reduções nos custos de produção</a:t>
              </a:r>
            </a:p>
          </p:txBody>
        </p:sp>
      </p:grpSp>
      <p:grpSp>
        <p:nvGrpSpPr>
          <p:cNvPr name="Group 14" id="14"/>
          <p:cNvGrpSpPr/>
          <p:nvPr/>
        </p:nvGrpSpPr>
        <p:grpSpPr>
          <a:xfrm rot="0">
            <a:off x="12946253" y="7854576"/>
            <a:ext cx="4293262" cy="1887638"/>
            <a:chOff x="0" y="0"/>
            <a:chExt cx="981628" cy="431597"/>
          </a:xfrm>
        </p:grpSpPr>
        <p:sp>
          <p:nvSpPr>
            <p:cNvPr name="Freeform 15" id="15"/>
            <p:cNvSpPr/>
            <p:nvPr/>
          </p:nvSpPr>
          <p:spPr>
            <a:xfrm flipH="false" flipV="false" rot="0">
              <a:off x="0" y="0"/>
              <a:ext cx="981628" cy="431597"/>
            </a:xfrm>
            <a:custGeom>
              <a:avLst/>
              <a:gdLst/>
              <a:ahLst/>
              <a:cxnLst/>
              <a:rect r="r" b="b" t="t" l="l"/>
              <a:pathLst>
                <a:path h="431597" w="981628">
                  <a:moveTo>
                    <a:pt x="91967" y="0"/>
                  </a:moveTo>
                  <a:lnTo>
                    <a:pt x="889662" y="0"/>
                  </a:lnTo>
                  <a:cubicBezTo>
                    <a:pt x="914053" y="0"/>
                    <a:pt x="937445" y="9689"/>
                    <a:pt x="954692" y="26936"/>
                  </a:cubicBezTo>
                  <a:cubicBezTo>
                    <a:pt x="971939" y="44184"/>
                    <a:pt x="981628" y="67576"/>
                    <a:pt x="981628" y="91967"/>
                  </a:cubicBezTo>
                  <a:lnTo>
                    <a:pt x="981628" y="339630"/>
                  </a:lnTo>
                  <a:cubicBezTo>
                    <a:pt x="981628" y="364021"/>
                    <a:pt x="971939" y="387413"/>
                    <a:pt x="954692" y="404661"/>
                  </a:cubicBezTo>
                  <a:cubicBezTo>
                    <a:pt x="937445" y="421908"/>
                    <a:pt x="914053" y="431597"/>
                    <a:pt x="889662" y="431597"/>
                  </a:cubicBezTo>
                  <a:lnTo>
                    <a:pt x="91967" y="431597"/>
                  </a:lnTo>
                  <a:cubicBezTo>
                    <a:pt x="67576" y="431597"/>
                    <a:pt x="44184" y="421908"/>
                    <a:pt x="26936" y="404661"/>
                  </a:cubicBezTo>
                  <a:cubicBezTo>
                    <a:pt x="9689" y="387413"/>
                    <a:pt x="0" y="364021"/>
                    <a:pt x="0" y="339630"/>
                  </a:cubicBezTo>
                  <a:lnTo>
                    <a:pt x="0" y="91967"/>
                  </a:lnTo>
                  <a:cubicBezTo>
                    <a:pt x="0" y="67576"/>
                    <a:pt x="9689" y="44184"/>
                    <a:pt x="26936" y="26936"/>
                  </a:cubicBezTo>
                  <a:cubicBezTo>
                    <a:pt x="44184" y="9689"/>
                    <a:pt x="67576" y="0"/>
                    <a:pt x="91967" y="0"/>
                  </a:cubicBezTo>
                  <a:close/>
                </a:path>
              </a:pathLst>
            </a:custGeom>
            <a:solidFill>
              <a:srgbClr val="672485"/>
            </a:solidFill>
          </p:spPr>
        </p:sp>
        <p:sp>
          <p:nvSpPr>
            <p:cNvPr name="TextBox 16" id="16"/>
            <p:cNvSpPr txBox="true"/>
            <p:nvPr/>
          </p:nvSpPr>
          <p:spPr>
            <a:xfrm>
              <a:off x="0" y="9525"/>
              <a:ext cx="981628" cy="422072"/>
            </a:xfrm>
            <a:prstGeom prst="rect">
              <a:avLst/>
            </a:prstGeom>
          </p:spPr>
          <p:txBody>
            <a:bodyPr anchor="ctr" rtlCol="false" tIns="50800" lIns="50800" bIns="50800" rIns="50800"/>
            <a:lstStyle/>
            <a:p>
              <a:pPr algn="ctr">
                <a:lnSpc>
                  <a:spcPts val="5849"/>
                </a:lnSpc>
              </a:pPr>
              <a:r>
                <a:rPr lang="en-US" b="true" sz="4999">
                  <a:solidFill>
                    <a:srgbClr val="F4F4F4"/>
                  </a:solidFill>
                  <a:latin typeface="Quicksand Bold"/>
                  <a:ea typeface="Quicksand Bold"/>
                  <a:cs typeface="Quicksand Bold"/>
                  <a:sym typeface="Quicksand Bold"/>
                </a:rPr>
                <a:t>De até 38%</a:t>
              </a:r>
            </a:p>
          </p:txBody>
        </p:sp>
      </p:grpSp>
      <p:sp>
        <p:nvSpPr>
          <p:cNvPr name="Freeform 17" id="17"/>
          <p:cNvSpPr/>
          <p:nvPr/>
        </p:nvSpPr>
        <p:spPr>
          <a:xfrm flipH="false" flipV="false" rot="3000000">
            <a:off x="7835892" y="6002028"/>
            <a:ext cx="5381978" cy="1800516"/>
          </a:xfrm>
          <a:custGeom>
            <a:avLst/>
            <a:gdLst/>
            <a:ahLst/>
            <a:cxnLst/>
            <a:rect r="r" b="b" t="t" l="l"/>
            <a:pathLst>
              <a:path h="1800516" w="5381978">
                <a:moveTo>
                  <a:pt x="0" y="0"/>
                </a:moveTo>
                <a:lnTo>
                  <a:pt x="5381978" y="0"/>
                </a:lnTo>
                <a:lnTo>
                  <a:pt x="5381978" y="1800516"/>
                </a:lnTo>
                <a:lnTo>
                  <a:pt x="0" y="1800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349648" y="1674045"/>
            <a:ext cx="17588704" cy="813697"/>
          </a:xfrm>
          <a:prstGeom prst="rect">
            <a:avLst/>
          </a:prstGeom>
        </p:spPr>
        <p:txBody>
          <a:bodyPr anchor="t" rtlCol="false" tIns="0" lIns="0" bIns="0" rIns="0">
            <a:spAutoFit/>
          </a:bodyPr>
          <a:lstStyle/>
          <a:p>
            <a:pPr algn="ctr">
              <a:lnSpc>
                <a:spcPts val="5698"/>
              </a:lnSpc>
            </a:pPr>
            <a:r>
              <a:rPr lang="en-US" sz="7400" spc="-162">
                <a:solidFill>
                  <a:srgbClr val="BF63B6"/>
                </a:solidFill>
                <a:latin typeface="JetBrains Mono"/>
                <a:ea typeface="JetBrains Mono"/>
                <a:cs typeface="JetBrains Mono"/>
                <a:sym typeface="JetBrains Mono"/>
              </a:rPr>
              <a:t>Solução com enfoque em negócios</a:t>
            </a:r>
          </a:p>
        </p:txBody>
      </p:sp>
      <p:sp>
        <p:nvSpPr>
          <p:cNvPr name="TextBox 19" id="19"/>
          <p:cNvSpPr txBox="true"/>
          <p:nvPr/>
        </p:nvSpPr>
        <p:spPr>
          <a:xfrm rot="0">
            <a:off x="1280205" y="3389972"/>
            <a:ext cx="3985039" cy="6352242"/>
          </a:xfrm>
          <a:prstGeom prst="rect">
            <a:avLst/>
          </a:prstGeom>
        </p:spPr>
        <p:txBody>
          <a:bodyPr anchor="t" rtlCol="false" tIns="0" lIns="0" bIns="0" rIns="0">
            <a:spAutoFit/>
          </a:bodyPr>
          <a:lstStyle/>
          <a:p>
            <a:pPr algn="l">
              <a:lnSpc>
                <a:spcPts val="4180"/>
              </a:lnSpc>
            </a:pPr>
            <a:r>
              <a:rPr lang="en-US" sz="2986">
                <a:solidFill>
                  <a:srgbClr val="BF63B6"/>
                </a:solidFill>
                <a:latin typeface="Quicksand"/>
                <a:ea typeface="Quicksand"/>
                <a:cs typeface="Quicksand"/>
                <a:sym typeface="Quicksand"/>
              </a:rPr>
              <a:t>Nosso software propõe uma solução de negócio focada no monitoramento de dados sobre luminosidade e concentração de etileno em ambientes de estufas.</a:t>
            </a:r>
          </a:p>
          <a:p>
            <a:pPr algn="l">
              <a:lnSpc>
                <a:spcPts val="4180"/>
              </a:lnSpc>
            </a:pPr>
          </a:p>
          <a:p>
            <a:pPr algn="l">
              <a:lnSpc>
                <a:spcPts val="4180"/>
              </a:lnSpc>
            </a:pPr>
          </a:p>
          <a:p>
            <a:pPr algn="l">
              <a:lnSpc>
                <a:spcPts val="4180"/>
              </a:lnSpc>
            </a:pPr>
          </a:p>
        </p:txBody>
      </p:sp>
      <p:grpSp>
        <p:nvGrpSpPr>
          <p:cNvPr name="Group 20" id="20"/>
          <p:cNvGrpSpPr/>
          <p:nvPr/>
        </p:nvGrpSpPr>
        <p:grpSpPr>
          <a:xfrm rot="0">
            <a:off x="2983865" y="8351898"/>
            <a:ext cx="577718" cy="57771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1B7C"/>
            </a:solidFill>
          </p:spPr>
        </p:sp>
        <p:sp>
          <p:nvSpPr>
            <p:cNvPr name="TextBox 22" id="22"/>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grpSp>
        <p:nvGrpSpPr>
          <p:cNvPr name="Group 23" id="23"/>
          <p:cNvGrpSpPr/>
          <p:nvPr/>
        </p:nvGrpSpPr>
        <p:grpSpPr>
          <a:xfrm rot="0">
            <a:off x="3272724" y="9302897"/>
            <a:ext cx="878635" cy="87863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1B7C"/>
            </a:solidFill>
          </p:spPr>
        </p:sp>
        <p:sp>
          <p:nvSpPr>
            <p:cNvPr name="TextBox 25" id="25"/>
            <p:cNvSpPr txBox="true"/>
            <p:nvPr/>
          </p:nvSpPr>
          <p:spPr>
            <a:xfrm>
              <a:off x="76200" y="76200"/>
              <a:ext cx="660400" cy="660400"/>
            </a:xfrm>
            <a:prstGeom prst="rect">
              <a:avLst/>
            </a:prstGeom>
          </p:spPr>
          <p:txBody>
            <a:bodyPr anchor="ctr" rtlCol="false" tIns="50800" lIns="50800" bIns="50800" rIns="50800"/>
            <a:lstStyle/>
            <a:p>
              <a:pPr algn="ctr">
                <a:lnSpc>
                  <a:spcPts val="2924"/>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387384" y="3251303"/>
            <a:ext cx="12159259" cy="2415427"/>
          </a:xfrm>
          <a:custGeom>
            <a:avLst/>
            <a:gdLst/>
            <a:ahLst/>
            <a:cxnLst/>
            <a:rect r="r" b="b" t="t" l="l"/>
            <a:pathLst>
              <a:path h="2415427" w="12159259">
                <a:moveTo>
                  <a:pt x="0" y="0"/>
                </a:moveTo>
                <a:lnTo>
                  <a:pt x="12159259" y="0"/>
                </a:lnTo>
                <a:lnTo>
                  <a:pt x="12159259" y="2415427"/>
                </a:lnTo>
                <a:lnTo>
                  <a:pt x="0" y="2415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16593" y="2812184"/>
            <a:ext cx="3654813" cy="3293665"/>
          </a:xfrm>
          <a:custGeom>
            <a:avLst/>
            <a:gdLst/>
            <a:ahLst/>
            <a:cxnLst/>
            <a:rect r="r" b="b" t="t" l="l"/>
            <a:pathLst>
              <a:path h="3293665" w="3654813">
                <a:moveTo>
                  <a:pt x="0" y="0"/>
                </a:moveTo>
                <a:lnTo>
                  <a:pt x="3654814" y="0"/>
                </a:lnTo>
                <a:lnTo>
                  <a:pt x="3654814" y="3293665"/>
                </a:lnTo>
                <a:lnTo>
                  <a:pt x="0" y="3293665"/>
                </a:lnTo>
                <a:lnTo>
                  <a:pt x="0" y="0"/>
                </a:lnTo>
                <a:close/>
              </a:path>
            </a:pathLst>
          </a:custGeom>
          <a:blipFill>
            <a:blip r:embed="rId4"/>
            <a:stretch>
              <a:fillRect l="-241959" t="0" r="-1077" b="-122680"/>
            </a:stretch>
          </a:blipFill>
        </p:spPr>
      </p:sp>
      <p:sp>
        <p:nvSpPr>
          <p:cNvPr name="Freeform 4" id="4"/>
          <p:cNvSpPr/>
          <p:nvPr/>
        </p:nvSpPr>
        <p:spPr>
          <a:xfrm flipH="false" flipV="false" rot="0">
            <a:off x="1734726" y="1412280"/>
            <a:ext cx="14818548" cy="8874720"/>
          </a:xfrm>
          <a:custGeom>
            <a:avLst/>
            <a:gdLst/>
            <a:ahLst/>
            <a:cxnLst/>
            <a:rect r="r" b="b" t="t" l="l"/>
            <a:pathLst>
              <a:path h="8874720" w="14818548">
                <a:moveTo>
                  <a:pt x="0" y="0"/>
                </a:moveTo>
                <a:lnTo>
                  <a:pt x="14818548" y="0"/>
                </a:lnTo>
                <a:lnTo>
                  <a:pt x="14818548" y="8874720"/>
                </a:lnTo>
                <a:lnTo>
                  <a:pt x="0" y="8874720"/>
                </a:lnTo>
                <a:lnTo>
                  <a:pt x="0" y="0"/>
                </a:lnTo>
                <a:close/>
              </a:path>
            </a:pathLst>
          </a:custGeom>
          <a:blipFill>
            <a:blip r:embed="rId5"/>
            <a:stretch>
              <a:fillRect l="-3035" t="-48206" r="-3230" b="-8181"/>
            </a:stretch>
          </a:blipFill>
        </p:spPr>
      </p:sp>
      <p:sp>
        <p:nvSpPr>
          <p:cNvPr name="TextBox 5" id="5"/>
          <p:cNvSpPr txBox="true"/>
          <p:nvPr/>
        </p:nvSpPr>
        <p:spPr>
          <a:xfrm rot="0">
            <a:off x="-162420" y="337990"/>
            <a:ext cx="18612839"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Diagrama de visão de negócio</a:t>
            </a:r>
          </a:p>
        </p:txBody>
      </p:sp>
      <p:sp>
        <p:nvSpPr>
          <p:cNvPr name="Freeform 6" id="6"/>
          <p:cNvSpPr/>
          <p:nvPr/>
        </p:nvSpPr>
        <p:spPr>
          <a:xfrm flipH="false" flipV="false" rot="-5400000">
            <a:off x="-6079629" y="3935787"/>
            <a:ext cx="12159259" cy="2415427"/>
          </a:xfrm>
          <a:custGeom>
            <a:avLst/>
            <a:gdLst/>
            <a:ahLst/>
            <a:cxnLst/>
            <a:rect r="r" b="b" t="t" l="l"/>
            <a:pathLst>
              <a:path h="2415427" w="12159259">
                <a:moveTo>
                  <a:pt x="0" y="0"/>
                </a:moveTo>
                <a:lnTo>
                  <a:pt x="12159258" y="0"/>
                </a:lnTo>
                <a:lnTo>
                  <a:pt x="12159258" y="2415426"/>
                </a:lnTo>
                <a:lnTo>
                  <a:pt x="0" y="241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EF0"/>
        </a:solidFill>
      </p:bgPr>
    </p:bg>
    <p:spTree>
      <p:nvGrpSpPr>
        <p:cNvPr id="1" name=""/>
        <p:cNvGrpSpPr/>
        <p:nvPr/>
      </p:nvGrpSpPr>
      <p:grpSpPr>
        <a:xfrm>
          <a:off x="0" y="0"/>
          <a:ext cx="0" cy="0"/>
          <a:chOff x="0" y="0"/>
          <a:chExt cx="0" cy="0"/>
        </a:xfrm>
      </p:grpSpPr>
      <p:grpSp>
        <p:nvGrpSpPr>
          <p:cNvPr name="Group 2" id="2"/>
          <p:cNvGrpSpPr/>
          <p:nvPr/>
        </p:nvGrpSpPr>
        <p:grpSpPr>
          <a:xfrm rot="0">
            <a:off x="1390035" y="2075608"/>
            <a:ext cx="15869265" cy="7182692"/>
            <a:chOff x="0" y="0"/>
            <a:chExt cx="4179560" cy="1891738"/>
          </a:xfrm>
        </p:grpSpPr>
        <p:sp>
          <p:nvSpPr>
            <p:cNvPr name="Freeform 3" id="3"/>
            <p:cNvSpPr/>
            <p:nvPr/>
          </p:nvSpPr>
          <p:spPr>
            <a:xfrm flipH="false" flipV="false" rot="0">
              <a:off x="0" y="0"/>
              <a:ext cx="4179560" cy="1891738"/>
            </a:xfrm>
            <a:custGeom>
              <a:avLst/>
              <a:gdLst/>
              <a:ahLst/>
              <a:cxnLst/>
              <a:rect r="r" b="b" t="t" l="l"/>
              <a:pathLst>
                <a:path h="1891738" w="4179560">
                  <a:moveTo>
                    <a:pt x="0" y="0"/>
                  </a:moveTo>
                  <a:lnTo>
                    <a:pt x="4179560" y="0"/>
                  </a:lnTo>
                  <a:lnTo>
                    <a:pt x="4179560" y="1891738"/>
                  </a:lnTo>
                  <a:lnTo>
                    <a:pt x="0" y="1891738"/>
                  </a:lnTo>
                  <a:close/>
                </a:path>
              </a:pathLst>
            </a:custGeom>
            <a:solidFill>
              <a:srgbClr val="ED217C"/>
            </a:solidFill>
          </p:spPr>
        </p:sp>
        <p:sp>
          <p:nvSpPr>
            <p:cNvPr name="TextBox 4" id="4"/>
            <p:cNvSpPr txBox="true"/>
            <p:nvPr/>
          </p:nvSpPr>
          <p:spPr>
            <a:xfrm>
              <a:off x="0" y="0"/>
              <a:ext cx="4179560" cy="1891738"/>
            </a:xfrm>
            <a:prstGeom prst="rect">
              <a:avLst/>
            </a:prstGeom>
          </p:spPr>
          <p:txBody>
            <a:bodyPr anchor="ctr" rtlCol="false" tIns="50800" lIns="50800" bIns="50800" rIns="50800"/>
            <a:lstStyle/>
            <a:p>
              <a:pPr algn="ctr">
                <a:lnSpc>
                  <a:spcPts val="2924"/>
                </a:lnSpc>
              </a:pPr>
            </a:p>
          </p:txBody>
        </p:sp>
      </p:grpSp>
      <p:sp>
        <p:nvSpPr>
          <p:cNvPr name="Freeform 5" id="5"/>
          <p:cNvSpPr/>
          <p:nvPr/>
        </p:nvSpPr>
        <p:spPr>
          <a:xfrm flipH="false" flipV="false" rot="0">
            <a:off x="1724145" y="2339060"/>
            <a:ext cx="15268722" cy="6677969"/>
          </a:xfrm>
          <a:custGeom>
            <a:avLst/>
            <a:gdLst/>
            <a:ahLst/>
            <a:cxnLst/>
            <a:rect r="r" b="b" t="t" l="l"/>
            <a:pathLst>
              <a:path h="6677969" w="15268722">
                <a:moveTo>
                  <a:pt x="0" y="0"/>
                </a:moveTo>
                <a:lnTo>
                  <a:pt x="15268723" y="0"/>
                </a:lnTo>
                <a:lnTo>
                  <a:pt x="15268723" y="6677968"/>
                </a:lnTo>
                <a:lnTo>
                  <a:pt x="0" y="6677968"/>
                </a:lnTo>
                <a:lnTo>
                  <a:pt x="0" y="0"/>
                </a:lnTo>
                <a:close/>
              </a:path>
            </a:pathLst>
          </a:custGeom>
          <a:blipFill>
            <a:blip r:embed="rId2"/>
            <a:stretch>
              <a:fillRect l="0" t="0" r="0" b="0"/>
            </a:stretch>
          </a:blipFill>
        </p:spPr>
      </p:sp>
      <p:sp>
        <p:nvSpPr>
          <p:cNvPr name="TextBox 6" id="6"/>
          <p:cNvSpPr txBox="true"/>
          <p:nvPr/>
        </p:nvSpPr>
        <p:spPr>
          <a:xfrm rot="0">
            <a:off x="4493732" y="780846"/>
            <a:ext cx="11471702" cy="790984"/>
          </a:xfrm>
          <a:prstGeom prst="rect">
            <a:avLst/>
          </a:prstGeom>
        </p:spPr>
        <p:txBody>
          <a:bodyPr anchor="t" rtlCol="false" tIns="0" lIns="0" bIns="0" rIns="0">
            <a:spAutoFit/>
          </a:bodyPr>
          <a:lstStyle/>
          <a:p>
            <a:pPr algn="ctr">
              <a:lnSpc>
                <a:spcPts val="5494"/>
              </a:lnSpc>
            </a:pPr>
            <a:r>
              <a:rPr lang="en-US" sz="7135" spc="-156">
                <a:solidFill>
                  <a:srgbClr val="BF63B6"/>
                </a:solidFill>
                <a:latin typeface="JetBrains Mono"/>
                <a:ea typeface="JetBrains Mono"/>
                <a:cs typeface="JetBrains Mono"/>
                <a:sym typeface="JetBrains Mono"/>
              </a:rPr>
              <a:t>Ferramenta de gestão</a:t>
            </a:r>
          </a:p>
        </p:txBody>
      </p:sp>
      <p:sp>
        <p:nvSpPr>
          <p:cNvPr name="Freeform 7" id="7"/>
          <p:cNvSpPr/>
          <p:nvPr/>
        </p:nvSpPr>
        <p:spPr>
          <a:xfrm flipH="false" flipV="false" rot="0">
            <a:off x="12729739" y="8461555"/>
            <a:ext cx="6471390" cy="2600322"/>
          </a:xfrm>
          <a:custGeom>
            <a:avLst/>
            <a:gdLst/>
            <a:ahLst/>
            <a:cxnLst/>
            <a:rect r="r" b="b" t="t" l="l"/>
            <a:pathLst>
              <a:path h="2600322" w="6471390">
                <a:moveTo>
                  <a:pt x="0" y="0"/>
                </a:moveTo>
                <a:lnTo>
                  <a:pt x="6471390" y="0"/>
                </a:lnTo>
                <a:lnTo>
                  <a:pt x="6471390" y="2600322"/>
                </a:lnTo>
                <a:lnTo>
                  <a:pt x="0" y="26003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934741" y="-271461"/>
            <a:ext cx="6471390" cy="2600322"/>
          </a:xfrm>
          <a:custGeom>
            <a:avLst/>
            <a:gdLst/>
            <a:ahLst/>
            <a:cxnLst/>
            <a:rect r="r" b="b" t="t" l="l"/>
            <a:pathLst>
              <a:path h="2600322" w="6471390">
                <a:moveTo>
                  <a:pt x="0" y="0"/>
                </a:moveTo>
                <a:lnTo>
                  <a:pt x="6471390" y="0"/>
                </a:lnTo>
                <a:lnTo>
                  <a:pt x="6471390" y="2600322"/>
                </a:lnTo>
                <a:lnTo>
                  <a:pt x="0" y="26003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0">
            <a:off x="-2963498" y="8251220"/>
            <a:ext cx="6471390" cy="2600322"/>
          </a:xfrm>
          <a:custGeom>
            <a:avLst/>
            <a:gdLst/>
            <a:ahLst/>
            <a:cxnLst/>
            <a:rect r="r" b="b" t="t" l="l"/>
            <a:pathLst>
              <a:path h="2600322" w="6471390">
                <a:moveTo>
                  <a:pt x="6471390" y="0"/>
                </a:moveTo>
                <a:lnTo>
                  <a:pt x="0" y="0"/>
                </a:lnTo>
                <a:lnTo>
                  <a:pt x="0" y="2600322"/>
                </a:lnTo>
                <a:lnTo>
                  <a:pt x="6471390" y="2600322"/>
                </a:lnTo>
                <a:lnTo>
                  <a:pt x="647139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DAGQLwPhE3M</dc:identifier>
  <dcterms:modified xsi:type="dcterms:W3CDTF">2011-08-01T06:04:30Z</dcterms:modified>
  <cp:revision>1</cp:revision>
  <dc:title>Grupo 04 - Monitoramento de Etileno e Luminosidade em Estufas</dc:title>
</cp:coreProperties>
</file>